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86" r:id="rId4"/>
    <p:sldId id="287" r:id="rId5"/>
    <p:sldId id="306" r:id="rId6"/>
    <p:sldId id="288" r:id="rId7"/>
    <p:sldId id="290" r:id="rId8"/>
    <p:sldId id="289" r:id="rId9"/>
    <p:sldId id="293" r:id="rId10"/>
    <p:sldId id="301" r:id="rId11"/>
    <p:sldId id="303" r:id="rId12"/>
    <p:sldId id="294" r:id="rId13"/>
    <p:sldId id="296" r:id="rId14"/>
    <p:sldId id="307" r:id="rId15"/>
    <p:sldId id="309" r:id="rId16"/>
    <p:sldId id="295" r:id="rId17"/>
    <p:sldId id="308" r:id="rId18"/>
    <p:sldId id="311" r:id="rId19"/>
    <p:sldId id="310" r:id="rId20"/>
    <p:sldId id="313" r:id="rId21"/>
    <p:sldId id="315" r:id="rId22"/>
    <p:sldId id="312" r:id="rId23"/>
    <p:sldId id="316" r:id="rId24"/>
    <p:sldId id="314" r:id="rId25"/>
    <p:sldId id="319" r:id="rId26"/>
    <p:sldId id="320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94622"/>
  </p:normalViewPr>
  <p:slideViewPr>
    <p:cSldViewPr snapToGrid="0">
      <p:cViewPr varScale="1">
        <p:scale>
          <a:sx n="81" d="100"/>
          <a:sy n="81" d="100"/>
        </p:scale>
        <p:origin x="18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eng Meng Yeo" userId="1a7e2f913a08303c" providerId="LiveId" clId="{90A7A3C0-6AC3-4C05-8712-091B27C127A9}"/>
    <pc:docChg chg="addSld modSld">
      <pc:chgData name="Kheng Meng Yeo" userId="1a7e2f913a08303c" providerId="LiveId" clId="{90A7A3C0-6AC3-4C05-8712-091B27C127A9}" dt="2025-06-06T10:06:04.801" v="150" actId="20577"/>
      <pc:docMkLst>
        <pc:docMk/>
      </pc:docMkLst>
      <pc:sldChg chg="modSp new mod">
        <pc:chgData name="Kheng Meng Yeo" userId="1a7e2f913a08303c" providerId="LiveId" clId="{90A7A3C0-6AC3-4C05-8712-091B27C127A9}" dt="2025-06-06T10:04:50.984" v="23" actId="20577"/>
        <pc:sldMkLst>
          <pc:docMk/>
          <pc:sldMk cId="3720318591" sldId="286"/>
        </pc:sldMkLst>
      </pc:sldChg>
      <pc:sldChg chg="modSp new mod">
        <pc:chgData name="Kheng Meng Yeo" userId="1a7e2f913a08303c" providerId="LiveId" clId="{90A7A3C0-6AC3-4C05-8712-091B27C127A9}" dt="2025-06-06T10:05:04.220" v="61" actId="20577"/>
        <pc:sldMkLst>
          <pc:docMk/>
          <pc:sldMk cId="799805613" sldId="287"/>
        </pc:sldMkLst>
      </pc:sldChg>
      <pc:sldChg chg="new">
        <pc:chgData name="Kheng Meng Yeo" userId="1a7e2f913a08303c" providerId="LiveId" clId="{90A7A3C0-6AC3-4C05-8712-091B27C127A9}" dt="2025-06-06T10:05:06.982" v="62" actId="680"/>
        <pc:sldMkLst>
          <pc:docMk/>
          <pc:sldMk cId="621795263" sldId="288"/>
        </pc:sldMkLst>
      </pc:sldChg>
      <pc:sldChg chg="modSp new mod">
        <pc:chgData name="Kheng Meng Yeo" userId="1a7e2f913a08303c" providerId="LiveId" clId="{90A7A3C0-6AC3-4C05-8712-091B27C127A9}" dt="2025-06-06T10:05:40.828" v="106" actId="20577"/>
        <pc:sldMkLst>
          <pc:docMk/>
          <pc:sldMk cId="3007343356" sldId="289"/>
        </pc:sldMkLst>
      </pc:sldChg>
      <pc:sldChg chg="modSp new mod">
        <pc:chgData name="Kheng Meng Yeo" userId="1a7e2f913a08303c" providerId="LiveId" clId="{90A7A3C0-6AC3-4C05-8712-091B27C127A9}" dt="2025-06-06T10:05:57.337" v="131" actId="20577"/>
        <pc:sldMkLst>
          <pc:docMk/>
          <pc:sldMk cId="3820512259" sldId="290"/>
        </pc:sldMkLst>
      </pc:sldChg>
      <pc:sldChg chg="modSp new mod">
        <pc:chgData name="Kheng Meng Yeo" userId="1a7e2f913a08303c" providerId="LiveId" clId="{90A7A3C0-6AC3-4C05-8712-091B27C127A9}" dt="2025-06-06T10:06:04.801" v="150" actId="20577"/>
        <pc:sldMkLst>
          <pc:docMk/>
          <pc:sldMk cId="2006210753" sldId="291"/>
        </pc:sldMkLst>
      </pc:sldChg>
    </pc:docChg>
  </pc:docChgLst>
  <pc:docChgLst>
    <pc:chgData name="Kheng Meng Yeo" userId="1a7e2f913a08303c" providerId="LiveId" clId="{C94AC7E5-6683-114A-9A05-F184E8B6DC71}"/>
    <pc:docChg chg="undo redo custSel addSld delSld modSld sldOrd">
      <pc:chgData name="Kheng Meng Yeo" userId="1a7e2f913a08303c" providerId="LiveId" clId="{C94AC7E5-6683-114A-9A05-F184E8B6DC71}" dt="2025-07-05T09:12:31.597" v="7685" actId="12"/>
      <pc:docMkLst>
        <pc:docMk/>
      </pc:docMkLst>
      <pc:sldChg chg="modSp mod">
        <pc:chgData name="Kheng Meng Yeo" userId="1a7e2f913a08303c" providerId="LiveId" clId="{C94AC7E5-6683-114A-9A05-F184E8B6DC71}" dt="2025-06-28T14:07:47.744" v="7121" actId="20577"/>
        <pc:sldMkLst>
          <pc:docMk/>
          <pc:sldMk cId="621795263" sldId="288"/>
        </pc:sldMkLst>
        <pc:spChg chg="mod">
          <ac:chgData name="Kheng Meng Yeo" userId="1a7e2f913a08303c" providerId="LiveId" clId="{C94AC7E5-6683-114A-9A05-F184E8B6DC71}" dt="2025-06-28T14:07:47.744" v="7121" actId="20577"/>
          <ac:spMkLst>
            <pc:docMk/>
            <pc:sldMk cId="621795263" sldId="288"/>
            <ac:spMk id="3" creationId="{F6493FED-0105-45E1-94DF-2FC4950AB66D}"/>
          </ac:spMkLst>
        </pc:spChg>
      </pc:sldChg>
      <pc:sldChg chg="modSp mod ord">
        <pc:chgData name="Kheng Meng Yeo" userId="1a7e2f913a08303c" providerId="LiveId" clId="{C94AC7E5-6683-114A-9A05-F184E8B6DC71}" dt="2025-06-26T14:30:15.044" v="3281" actId="20578"/>
        <pc:sldMkLst>
          <pc:docMk/>
          <pc:sldMk cId="3820512259" sldId="290"/>
        </pc:sldMkLst>
        <pc:spChg chg="mod">
          <ac:chgData name="Kheng Meng Yeo" userId="1a7e2f913a08303c" providerId="LiveId" clId="{C94AC7E5-6683-114A-9A05-F184E8B6DC71}" dt="2025-06-26T14:29:43.343" v="3280" actId="1076"/>
          <ac:spMkLst>
            <pc:docMk/>
            <pc:sldMk cId="3820512259" sldId="290"/>
            <ac:spMk id="3" creationId="{1B2C198A-3120-52FE-5B52-82DDF86426C3}"/>
          </ac:spMkLst>
        </pc:spChg>
      </pc:sldChg>
      <pc:sldChg chg="addSp delSp modSp mod">
        <pc:chgData name="Kheng Meng Yeo" userId="1a7e2f913a08303c" providerId="LiveId" clId="{C94AC7E5-6683-114A-9A05-F184E8B6DC71}" dt="2025-06-28T06:36:02.379" v="3953" actId="20577"/>
        <pc:sldMkLst>
          <pc:docMk/>
          <pc:sldMk cId="695464414" sldId="294"/>
        </pc:sldMkLst>
        <pc:spChg chg="mod">
          <ac:chgData name="Kheng Meng Yeo" userId="1a7e2f913a08303c" providerId="LiveId" clId="{C94AC7E5-6683-114A-9A05-F184E8B6DC71}" dt="2025-06-28T06:29:39.937" v="3916" actId="20577"/>
          <ac:spMkLst>
            <pc:docMk/>
            <pc:sldMk cId="695464414" sldId="294"/>
            <ac:spMk id="2" creationId="{B35E8D60-A6F9-44E7-60C2-6DEDA8238CC5}"/>
          </ac:spMkLst>
        </pc:spChg>
        <pc:spChg chg="mod">
          <ac:chgData name="Kheng Meng Yeo" userId="1a7e2f913a08303c" providerId="LiveId" clId="{C94AC7E5-6683-114A-9A05-F184E8B6DC71}" dt="2025-06-28T06:36:02.379" v="3953" actId="20577"/>
          <ac:spMkLst>
            <pc:docMk/>
            <pc:sldMk cId="695464414" sldId="294"/>
            <ac:spMk id="3" creationId="{0FF2083A-E934-E81B-4F6C-0F6357FCC357}"/>
          </ac:spMkLst>
        </pc:spChg>
        <pc:picChg chg="add mod">
          <ac:chgData name="Kheng Meng Yeo" userId="1a7e2f913a08303c" providerId="LiveId" clId="{C94AC7E5-6683-114A-9A05-F184E8B6DC71}" dt="2025-06-28T06:35:35.364" v="3936" actId="1076"/>
          <ac:picMkLst>
            <pc:docMk/>
            <pc:sldMk cId="695464414" sldId="294"/>
            <ac:picMk id="8" creationId="{8228AD61-7A87-D50F-41A3-F5ACC5D3CE95}"/>
          </ac:picMkLst>
        </pc:picChg>
        <pc:picChg chg="add mod">
          <ac:chgData name="Kheng Meng Yeo" userId="1a7e2f913a08303c" providerId="LiveId" clId="{C94AC7E5-6683-114A-9A05-F184E8B6DC71}" dt="2025-06-26T09:07:28.887" v="330" actId="1076"/>
          <ac:picMkLst>
            <pc:docMk/>
            <pc:sldMk cId="695464414" sldId="294"/>
            <ac:picMk id="1026" creationId="{E7B48197-7B53-6EB5-2CBF-3B5095DB112F}"/>
          </ac:picMkLst>
        </pc:picChg>
      </pc:sldChg>
      <pc:sldChg chg="addSp delSp modSp mod modAnim">
        <pc:chgData name="Kheng Meng Yeo" userId="1a7e2f913a08303c" providerId="LiveId" clId="{C94AC7E5-6683-114A-9A05-F184E8B6DC71}" dt="2025-06-29T05:48:35.497" v="7675"/>
        <pc:sldMkLst>
          <pc:docMk/>
          <pc:sldMk cId="76818957" sldId="295"/>
        </pc:sldMkLst>
        <pc:spChg chg="mod">
          <ac:chgData name="Kheng Meng Yeo" userId="1a7e2f913a08303c" providerId="LiveId" clId="{C94AC7E5-6683-114A-9A05-F184E8B6DC71}" dt="2025-06-29T05:41:40.830" v="7667" actId="20577"/>
          <ac:spMkLst>
            <pc:docMk/>
            <pc:sldMk cId="76818957" sldId="295"/>
            <ac:spMk id="2" creationId="{5ECF289D-EFCD-80C5-7BE9-D45758A9BA08}"/>
          </ac:spMkLst>
        </pc:spChg>
        <pc:spChg chg="mod">
          <ac:chgData name="Kheng Meng Yeo" userId="1a7e2f913a08303c" providerId="LiveId" clId="{C94AC7E5-6683-114A-9A05-F184E8B6DC71}" dt="2025-06-29T05:42:08.056" v="7670" actId="1076"/>
          <ac:spMkLst>
            <pc:docMk/>
            <pc:sldMk cId="76818957" sldId="295"/>
            <ac:spMk id="3" creationId="{B247DA4C-5257-92EF-FDB6-87EB7AE2C7C3}"/>
          </ac:spMkLst>
        </pc:spChg>
        <pc:spChg chg="add mod">
          <ac:chgData name="Kheng Meng Yeo" userId="1a7e2f913a08303c" providerId="LiveId" clId="{C94AC7E5-6683-114A-9A05-F184E8B6DC71}" dt="2025-06-28T14:17:57.873" v="7169" actId="1076"/>
          <ac:spMkLst>
            <pc:docMk/>
            <pc:sldMk cId="76818957" sldId="295"/>
            <ac:spMk id="5" creationId="{E1D7C1AF-9FB2-CAEF-FB02-6F3EE9E8FAD7}"/>
          </ac:spMkLst>
        </pc:spChg>
        <pc:spChg chg="add mod">
          <ac:chgData name="Kheng Meng Yeo" userId="1a7e2f913a08303c" providerId="LiveId" clId="{C94AC7E5-6683-114A-9A05-F184E8B6DC71}" dt="2025-06-28T14:17:57.873" v="7169" actId="1076"/>
          <ac:spMkLst>
            <pc:docMk/>
            <pc:sldMk cId="76818957" sldId="295"/>
            <ac:spMk id="6" creationId="{5766E511-95E5-D3C1-6F1A-3EC86688DE30}"/>
          </ac:spMkLst>
        </pc:spChg>
        <pc:spChg chg="add mod">
          <ac:chgData name="Kheng Meng Yeo" userId="1a7e2f913a08303c" providerId="LiveId" clId="{C94AC7E5-6683-114A-9A05-F184E8B6DC71}" dt="2025-06-28T14:17:57.873" v="7169" actId="1076"/>
          <ac:spMkLst>
            <pc:docMk/>
            <pc:sldMk cId="76818957" sldId="295"/>
            <ac:spMk id="7" creationId="{A2F4A0A9-923B-60D7-0995-351077A02E63}"/>
          </ac:spMkLst>
        </pc:spChg>
        <pc:spChg chg="add mod">
          <ac:chgData name="Kheng Meng Yeo" userId="1a7e2f913a08303c" providerId="LiveId" clId="{C94AC7E5-6683-114A-9A05-F184E8B6DC71}" dt="2025-06-29T05:41:12.326" v="7660" actId="1076"/>
          <ac:spMkLst>
            <pc:docMk/>
            <pc:sldMk cId="76818957" sldId="295"/>
            <ac:spMk id="15" creationId="{BFF54142-8DDF-D7B7-26F4-35E02D4C8868}"/>
          </ac:spMkLst>
        </pc:spChg>
        <pc:spChg chg="add mod">
          <ac:chgData name="Kheng Meng Yeo" userId="1a7e2f913a08303c" providerId="LiveId" clId="{C94AC7E5-6683-114A-9A05-F184E8B6DC71}" dt="2025-06-29T05:40:52.648" v="7658" actId="14100"/>
          <ac:spMkLst>
            <pc:docMk/>
            <pc:sldMk cId="76818957" sldId="295"/>
            <ac:spMk id="16" creationId="{EEE277E3-CE56-D948-4B36-B40BAA5806CD}"/>
          </ac:spMkLst>
        </pc:spChg>
      </pc:sldChg>
      <pc:sldChg chg="modSp mod ord">
        <pc:chgData name="Kheng Meng Yeo" userId="1a7e2f913a08303c" providerId="LiveId" clId="{C94AC7E5-6683-114A-9A05-F184E8B6DC71}" dt="2025-07-05T09:12:03.050" v="7683" actId="6549"/>
        <pc:sldMkLst>
          <pc:docMk/>
          <pc:sldMk cId="2379153524" sldId="296"/>
        </pc:sldMkLst>
        <pc:spChg chg="mod">
          <ac:chgData name="Kheng Meng Yeo" userId="1a7e2f913a08303c" providerId="LiveId" clId="{C94AC7E5-6683-114A-9A05-F184E8B6DC71}" dt="2025-06-28T08:00:20.847" v="4451" actId="20577"/>
          <ac:spMkLst>
            <pc:docMk/>
            <pc:sldMk cId="2379153524" sldId="296"/>
            <ac:spMk id="2" creationId="{26218550-8A28-E3C0-139A-911F80CEB803}"/>
          </ac:spMkLst>
        </pc:spChg>
        <pc:spChg chg="mod">
          <ac:chgData name="Kheng Meng Yeo" userId="1a7e2f913a08303c" providerId="LiveId" clId="{C94AC7E5-6683-114A-9A05-F184E8B6DC71}" dt="2025-07-05T09:12:03.050" v="7683" actId="6549"/>
          <ac:spMkLst>
            <pc:docMk/>
            <pc:sldMk cId="2379153524" sldId="296"/>
            <ac:spMk id="3" creationId="{C6075BFB-871E-2C18-D119-04CD467BE7B4}"/>
          </ac:spMkLst>
        </pc:spChg>
      </pc:sldChg>
      <pc:sldChg chg="del">
        <pc:chgData name="Kheng Meng Yeo" userId="1a7e2f913a08303c" providerId="LiveId" clId="{C94AC7E5-6683-114A-9A05-F184E8B6DC71}" dt="2025-06-26T14:33:13.750" v="3429" actId="2696"/>
        <pc:sldMkLst>
          <pc:docMk/>
          <pc:sldMk cId="487532259" sldId="297"/>
        </pc:sldMkLst>
      </pc:sldChg>
      <pc:sldChg chg="del">
        <pc:chgData name="Kheng Meng Yeo" userId="1a7e2f913a08303c" providerId="LiveId" clId="{C94AC7E5-6683-114A-9A05-F184E8B6DC71}" dt="2025-06-28T08:21:12.920" v="4533" actId="2696"/>
        <pc:sldMkLst>
          <pc:docMk/>
          <pc:sldMk cId="1356800383" sldId="298"/>
        </pc:sldMkLst>
      </pc:sldChg>
      <pc:sldChg chg="del">
        <pc:chgData name="Kheng Meng Yeo" userId="1a7e2f913a08303c" providerId="LiveId" clId="{C94AC7E5-6683-114A-9A05-F184E8B6DC71}" dt="2025-06-26T09:02:42.148" v="322" actId="2696"/>
        <pc:sldMkLst>
          <pc:docMk/>
          <pc:sldMk cId="2154221058" sldId="299"/>
        </pc:sldMkLst>
      </pc:sldChg>
      <pc:sldChg chg="del">
        <pc:chgData name="Kheng Meng Yeo" userId="1a7e2f913a08303c" providerId="LiveId" clId="{C94AC7E5-6683-114A-9A05-F184E8B6DC71}" dt="2025-06-28T08:21:10.986" v="4532" actId="2696"/>
        <pc:sldMkLst>
          <pc:docMk/>
          <pc:sldMk cId="1813198934" sldId="300"/>
        </pc:sldMkLst>
      </pc:sldChg>
      <pc:sldChg chg="del">
        <pc:chgData name="Kheng Meng Yeo" userId="1a7e2f913a08303c" providerId="LiveId" clId="{C94AC7E5-6683-114A-9A05-F184E8B6DC71}" dt="2025-06-26T08:15:46.760" v="2" actId="2696"/>
        <pc:sldMkLst>
          <pc:docMk/>
          <pc:sldMk cId="4218615217" sldId="302"/>
        </pc:sldMkLst>
      </pc:sldChg>
      <pc:sldChg chg="del">
        <pc:chgData name="Kheng Meng Yeo" userId="1a7e2f913a08303c" providerId="LiveId" clId="{C94AC7E5-6683-114A-9A05-F184E8B6DC71}" dt="2025-06-26T08:15:45.836" v="1" actId="2696"/>
        <pc:sldMkLst>
          <pc:docMk/>
          <pc:sldMk cId="3624258803" sldId="304"/>
        </pc:sldMkLst>
      </pc:sldChg>
      <pc:sldChg chg="del">
        <pc:chgData name="Kheng Meng Yeo" userId="1a7e2f913a08303c" providerId="LiveId" clId="{C94AC7E5-6683-114A-9A05-F184E8B6DC71}" dt="2025-06-26T08:15:45.074" v="0" actId="2696"/>
        <pc:sldMkLst>
          <pc:docMk/>
          <pc:sldMk cId="2419562045" sldId="305"/>
        </pc:sldMkLst>
      </pc:sldChg>
      <pc:sldChg chg="modSp mod">
        <pc:chgData name="Kheng Meng Yeo" userId="1a7e2f913a08303c" providerId="LiveId" clId="{C94AC7E5-6683-114A-9A05-F184E8B6DC71}" dt="2025-06-26T09:03:12.078" v="328" actId="20577"/>
        <pc:sldMkLst>
          <pc:docMk/>
          <pc:sldMk cId="2031010684" sldId="306"/>
        </pc:sldMkLst>
        <pc:spChg chg="mod">
          <ac:chgData name="Kheng Meng Yeo" userId="1a7e2f913a08303c" providerId="LiveId" clId="{C94AC7E5-6683-114A-9A05-F184E8B6DC71}" dt="2025-06-26T09:03:12.078" v="328" actId="20577"/>
          <ac:spMkLst>
            <pc:docMk/>
            <pc:sldMk cId="2031010684" sldId="306"/>
            <ac:spMk id="3" creationId="{120EE43A-35C0-E3B4-9760-F6F64037629D}"/>
          </ac:spMkLst>
        </pc:spChg>
      </pc:sldChg>
      <pc:sldChg chg="addSp delSp modSp new mod modAnim">
        <pc:chgData name="Kheng Meng Yeo" userId="1a7e2f913a08303c" providerId="LiveId" clId="{C94AC7E5-6683-114A-9A05-F184E8B6DC71}" dt="2025-07-05T09:12:31.597" v="7685" actId="12"/>
        <pc:sldMkLst>
          <pc:docMk/>
          <pc:sldMk cId="2965120943" sldId="307"/>
        </pc:sldMkLst>
        <pc:spChg chg="mod">
          <ac:chgData name="Kheng Meng Yeo" userId="1a7e2f913a08303c" providerId="LiveId" clId="{C94AC7E5-6683-114A-9A05-F184E8B6DC71}" dt="2025-06-26T10:11:13.183" v="1885" actId="20577"/>
          <ac:spMkLst>
            <pc:docMk/>
            <pc:sldMk cId="2965120943" sldId="307"/>
            <ac:spMk id="2" creationId="{A0EDEFE7-F4EE-DAF5-9672-EDD885BB9523}"/>
          </ac:spMkLst>
        </pc:spChg>
        <pc:spChg chg="mod">
          <ac:chgData name="Kheng Meng Yeo" userId="1a7e2f913a08303c" providerId="LiveId" clId="{C94AC7E5-6683-114A-9A05-F184E8B6DC71}" dt="2025-07-05T09:12:31.597" v="7685" actId="12"/>
          <ac:spMkLst>
            <pc:docMk/>
            <pc:sldMk cId="2965120943" sldId="307"/>
            <ac:spMk id="3" creationId="{36221B48-9444-0DD6-49B4-29DE68DA9134}"/>
          </ac:spMkLst>
        </pc:spChg>
        <pc:spChg chg="add mod">
          <ac:chgData name="Kheng Meng Yeo" userId="1a7e2f913a08303c" providerId="LiveId" clId="{C94AC7E5-6683-114A-9A05-F184E8B6DC71}" dt="2025-06-28T07:34:24.420" v="4261" actId="14100"/>
          <ac:spMkLst>
            <pc:docMk/>
            <pc:sldMk cId="2965120943" sldId="307"/>
            <ac:spMk id="6" creationId="{C048FC53-BBEC-CE8B-58FA-51C40987A422}"/>
          </ac:spMkLst>
        </pc:spChg>
      </pc:sldChg>
      <pc:sldChg chg="del">
        <pc:chgData name="Kheng Meng Yeo" userId="1a7e2f913a08303c" providerId="LiveId" clId="{C94AC7E5-6683-114A-9A05-F184E8B6DC71}" dt="2025-06-26T09:02:45.345" v="323" actId="2696"/>
        <pc:sldMkLst>
          <pc:docMk/>
          <pc:sldMk cId="3814260087" sldId="307"/>
        </pc:sldMkLst>
      </pc:sldChg>
      <pc:sldChg chg="addSp delSp modSp new mod ord modAnim">
        <pc:chgData name="Kheng Meng Yeo" userId="1a7e2f913a08303c" providerId="LiveId" clId="{C94AC7E5-6683-114A-9A05-F184E8B6DC71}" dt="2025-06-29T05:47:41.961" v="7671"/>
        <pc:sldMkLst>
          <pc:docMk/>
          <pc:sldMk cId="873670746" sldId="308"/>
        </pc:sldMkLst>
        <pc:spChg chg="mod">
          <ac:chgData name="Kheng Meng Yeo" userId="1a7e2f913a08303c" providerId="LiveId" clId="{C94AC7E5-6683-114A-9A05-F184E8B6DC71}" dt="2025-06-29T04:53:14.613" v="7596" actId="20577"/>
          <ac:spMkLst>
            <pc:docMk/>
            <pc:sldMk cId="873670746" sldId="308"/>
            <ac:spMk id="2" creationId="{B6ADF89D-6285-F590-FF63-33ED5B7FB842}"/>
          </ac:spMkLst>
        </pc:spChg>
        <pc:spChg chg="add mod">
          <ac:chgData name="Kheng Meng Yeo" userId="1a7e2f913a08303c" providerId="LiveId" clId="{C94AC7E5-6683-114A-9A05-F184E8B6DC71}" dt="2025-06-29T03:10:11.378" v="7342" actId="1076"/>
          <ac:spMkLst>
            <pc:docMk/>
            <pc:sldMk cId="873670746" sldId="308"/>
            <ac:spMk id="5" creationId="{94F58408-3048-8BD3-E0E5-035BCF8B90DE}"/>
          </ac:spMkLst>
        </pc:spChg>
        <pc:spChg chg="add mod">
          <ac:chgData name="Kheng Meng Yeo" userId="1a7e2f913a08303c" providerId="LiveId" clId="{C94AC7E5-6683-114A-9A05-F184E8B6DC71}" dt="2025-06-29T03:22:31.926" v="7449" actId="6549"/>
          <ac:spMkLst>
            <pc:docMk/>
            <pc:sldMk cId="873670746" sldId="308"/>
            <ac:spMk id="6" creationId="{A6017926-309F-8CC4-1927-0C5FEFF3821A}"/>
          </ac:spMkLst>
        </pc:spChg>
        <pc:spChg chg="add mod">
          <ac:chgData name="Kheng Meng Yeo" userId="1a7e2f913a08303c" providerId="LiveId" clId="{C94AC7E5-6683-114A-9A05-F184E8B6DC71}" dt="2025-06-29T03:19:53.378" v="7410" actId="1076"/>
          <ac:spMkLst>
            <pc:docMk/>
            <pc:sldMk cId="873670746" sldId="308"/>
            <ac:spMk id="7" creationId="{B721CAEA-DBAF-5DEB-68A5-AECD4A3A878B}"/>
          </ac:spMkLst>
        </pc:spChg>
        <pc:spChg chg="add mod">
          <ac:chgData name="Kheng Meng Yeo" userId="1a7e2f913a08303c" providerId="LiveId" clId="{C94AC7E5-6683-114A-9A05-F184E8B6DC71}" dt="2025-06-29T04:10:53.465" v="7541" actId="1076"/>
          <ac:spMkLst>
            <pc:docMk/>
            <pc:sldMk cId="873670746" sldId="308"/>
            <ac:spMk id="8" creationId="{69F75581-F06D-C436-65F1-CD5632FF9691}"/>
          </ac:spMkLst>
        </pc:spChg>
        <pc:spChg chg="add mod">
          <ac:chgData name="Kheng Meng Yeo" userId="1a7e2f913a08303c" providerId="LiveId" clId="{C94AC7E5-6683-114A-9A05-F184E8B6DC71}" dt="2025-06-29T03:20:50.195" v="7415" actId="13822"/>
          <ac:spMkLst>
            <pc:docMk/>
            <pc:sldMk cId="873670746" sldId="308"/>
            <ac:spMk id="9" creationId="{6B26522C-001B-C14D-5B60-FA1B2C8DC994}"/>
          </ac:spMkLst>
        </pc:spChg>
        <pc:spChg chg="add mod">
          <ac:chgData name="Kheng Meng Yeo" userId="1a7e2f913a08303c" providerId="LiveId" clId="{C94AC7E5-6683-114A-9A05-F184E8B6DC71}" dt="2025-06-29T03:32:23.772" v="7462" actId="20577"/>
          <ac:spMkLst>
            <pc:docMk/>
            <pc:sldMk cId="873670746" sldId="308"/>
            <ac:spMk id="10" creationId="{263223BA-E891-8F58-4A74-9D1157B78805}"/>
          </ac:spMkLst>
        </pc:spChg>
        <pc:spChg chg="add mod">
          <ac:chgData name="Kheng Meng Yeo" userId="1a7e2f913a08303c" providerId="LiveId" clId="{C94AC7E5-6683-114A-9A05-F184E8B6DC71}" dt="2025-06-29T04:13:17.901" v="7543" actId="1076"/>
          <ac:spMkLst>
            <pc:docMk/>
            <pc:sldMk cId="873670746" sldId="308"/>
            <ac:spMk id="12" creationId="{E3FC626A-E89D-C553-3598-945B1EF89E59}"/>
          </ac:spMkLst>
        </pc:spChg>
        <pc:spChg chg="add mod">
          <ac:chgData name="Kheng Meng Yeo" userId="1a7e2f913a08303c" providerId="LiveId" clId="{C94AC7E5-6683-114A-9A05-F184E8B6DC71}" dt="2025-06-29T04:53:28.664" v="7610" actId="20577"/>
          <ac:spMkLst>
            <pc:docMk/>
            <pc:sldMk cId="873670746" sldId="308"/>
            <ac:spMk id="13" creationId="{0FD7AEA8-D81D-F240-5D63-CB2332797C63}"/>
          </ac:spMkLst>
        </pc:spChg>
        <pc:spChg chg="add mod">
          <ac:chgData name="Kheng Meng Yeo" userId="1a7e2f913a08303c" providerId="LiveId" clId="{C94AC7E5-6683-114A-9A05-F184E8B6DC71}" dt="2025-06-29T04:35:23.573" v="7584" actId="20577"/>
          <ac:spMkLst>
            <pc:docMk/>
            <pc:sldMk cId="873670746" sldId="308"/>
            <ac:spMk id="14" creationId="{5EDD3C74-7071-BFD7-2222-6A2B6396D652}"/>
          </ac:spMkLst>
        </pc:spChg>
        <pc:spChg chg="add mod">
          <ac:chgData name="Kheng Meng Yeo" userId="1a7e2f913a08303c" providerId="LiveId" clId="{C94AC7E5-6683-114A-9A05-F184E8B6DC71}" dt="2025-06-29T04:13:32.670" v="7547" actId="1076"/>
          <ac:spMkLst>
            <pc:docMk/>
            <pc:sldMk cId="873670746" sldId="308"/>
            <ac:spMk id="15" creationId="{17725332-0E74-7373-FD91-BDB4FAD7A653}"/>
          </ac:spMkLst>
        </pc:spChg>
        <pc:spChg chg="add mod">
          <ac:chgData name="Kheng Meng Yeo" userId="1a7e2f913a08303c" providerId="LiveId" clId="{C94AC7E5-6683-114A-9A05-F184E8B6DC71}" dt="2025-06-29T04:35:00.834" v="7575" actId="1076"/>
          <ac:spMkLst>
            <pc:docMk/>
            <pc:sldMk cId="873670746" sldId="308"/>
            <ac:spMk id="17" creationId="{25575F7F-FA81-52FF-B3AA-5670FC43927F}"/>
          </ac:spMkLst>
        </pc:spChg>
        <pc:spChg chg="add mod">
          <ac:chgData name="Kheng Meng Yeo" userId="1a7e2f913a08303c" providerId="LiveId" clId="{C94AC7E5-6683-114A-9A05-F184E8B6DC71}" dt="2025-06-29T04:53:53.632" v="7625" actId="1076"/>
          <ac:spMkLst>
            <pc:docMk/>
            <pc:sldMk cId="873670746" sldId="308"/>
            <ac:spMk id="18" creationId="{B2284C68-286B-B222-F5EA-C8FBD54136D6}"/>
          </ac:spMkLst>
        </pc:spChg>
      </pc:sldChg>
      <pc:sldChg chg="addSp delSp modSp new mod">
        <pc:chgData name="Kheng Meng Yeo" userId="1a7e2f913a08303c" providerId="LiveId" clId="{C94AC7E5-6683-114A-9A05-F184E8B6DC71}" dt="2025-06-28T14:17:24.103" v="7164" actId="20577"/>
        <pc:sldMkLst>
          <pc:docMk/>
          <pc:sldMk cId="4086645954" sldId="309"/>
        </pc:sldMkLst>
        <pc:spChg chg="mod">
          <ac:chgData name="Kheng Meng Yeo" userId="1a7e2f913a08303c" providerId="LiveId" clId="{C94AC7E5-6683-114A-9A05-F184E8B6DC71}" dt="2025-06-28T06:38:28.371" v="3973" actId="1076"/>
          <ac:spMkLst>
            <pc:docMk/>
            <pc:sldMk cId="4086645954" sldId="309"/>
            <ac:spMk id="2" creationId="{5453C207-C268-C304-B928-64D7B4026057}"/>
          </ac:spMkLst>
        </pc:spChg>
        <pc:spChg chg="mod">
          <ac:chgData name="Kheng Meng Yeo" userId="1a7e2f913a08303c" providerId="LiveId" clId="{C94AC7E5-6683-114A-9A05-F184E8B6DC71}" dt="2025-06-28T14:17:24.103" v="7164" actId="20577"/>
          <ac:spMkLst>
            <pc:docMk/>
            <pc:sldMk cId="4086645954" sldId="309"/>
            <ac:spMk id="3" creationId="{F004254D-9B2F-456B-F7FC-31C41A10268B}"/>
          </ac:spMkLst>
        </pc:spChg>
        <pc:picChg chg="add mod">
          <ac:chgData name="Kheng Meng Yeo" userId="1a7e2f913a08303c" providerId="LiveId" clId="{C94AC7E5-6683-114A-9A05-F184E8B6DC71}" dt="2025-06-28T06:38:34.654" v="3975" actId="1076"/>
          <ac:picMkLst>
            <pc:docMk/>
            <pc:sldMk cId="4086645954" sldId="309"/>
            <ac:picMk id="7" creationId="{73C19D9D-0094-2856-7947-A786871AD528}"/>
          </ac:picMkLst>
        </pc:picChg>
      </pc:sldChg>
      <pc:sldChg chg="addSp delSp modSp new mod">
        <pc:chgData name="Kheng Meng Yeo" userId="1a7e2f913a08303c" providerId="LiveId" clId="{C94AC7E5-6683-114A-9A05-F184E8B6DC71}" dt="2025-06-28T08:02:01.758" v="4516" actId="20577"/>
        <pc:sldMkLst>
          <pc:docMk/>
          <pc:sldMk cId="2465761251" sldId="310"/>
        </pc:sldMkLst>
        <pc:spChg chg="mod">
          <ac:chgData name="Kheng Meng Yeo" userId="1a7e2f913a08303c" providerId="LiveId" clId="{C94AC7E5-6683-114A-9A05-F184E8B6DC71}" dt="2025-06-28T08:02:01.758" v="4516" actId="20577"/>
          <ac:spMkLst>
            <pc:docMk/>
            <pc:sldMk cId="2465761251" sldId="310"/>
            <ac:spMk id="2" creationId="{DBBC073F-44A4-0665-2B34-C444FDF4CDFC}"/>
          </ac:spMkLst>
        </pc:spChg>
        <pc:spChg chg="mod">
          <ac:chgData name="Kheng Meng Yeo" userId="1a7e2f913a08303c" providerId="LiveId" clId="{C94AC7E5-6683-114A-9A05-F184E8B6DC71}" dt="2025-06-28T07:48:05.985" v="4421" actId="255"/>
          <ac:spMkLst>
            <pc:docMk/>
            <pc:sldMk cId="2465761251" sldId="310"/>
            <ac:spMk id="3" creationId="{C09582BD-7108-F551-7653-01EC4233AA39}"/>
          </ac:spMkLst>
        </pc:spChg>
        <pc:picChg chg="add mod">
          <ac:chgData name="Kheng Meng Yeo" userId="1a7e2f913a08303c" providerId="LiveId" clId="{C94AC7E5-6683-114A-9A05-F184E8B6DC71}" dt="2025-06-28T07:41:18.821" v="4275" actId="1076"/>
          <ac:picMkLst>
            <pc:docMk/>
            <pc:sldMk cId="2465761251" sldId="310"/>
            <ac:picMk id="5" creationId="{72197FD7-7072-8D03-3308-0D4422DD5FDF}"/>
          </ac:picMkLst>
        </pc:picChg>
      </pc:sldChg>
      <pc:sldChg chg="addSp modSp new mod ord">
        <pc:chgData name="Kheng Meng Yeo" userId="1a7e2f913a08303c" providerId="LiveId" clId="{C94AC7E5-6683-114A-9A05-F184E8B6DC71}" dt="2025-06-28T11:17:06.258" v="4739" actId="20578"/>
        <pc:sldMkLst>
          <pc:docMk/>
          <pc:sldMk cId="3617191961" sldId="311"/>
        </pc:sldMkLst>
        <pc:spChg chg="mod">
          <ac:chgData name="Kheng Meng Yeo" userId="1a7e2f913a08303c" providerId="LiveId" clId="{C94AC7E5-6683-114A-9A05-F184E8B6DC71}" dt="2025-06-28T08:20:34.121" v="4531" actId="14100"/>
          <ac:spMkLst>
            <pc:docMk/>
            <pc:sldMk cId="3617191961" sldId="311"/>
            <ac:spMk id="2" creationId="{CDF7A353-D448-03FF-6818-8CF292839E93}"/>
          </ac:spMkLst>
        </pc:spChg>
        <pc:spChg chg="mod">
          <ac:chgData name="Kheng Meng Yeo" userId="1a7e2f913a08303c" providerId="LiveId" clId="{C94AC7E5-6683-114A-9A05-F184E8B6DC71}" dt="2025-06-28T08:20:30.248" v="4529" actId="1076"/>
          <ac:spMkLst>
            <pc:docMk/>
            <pc:sldMk cId="3617191961" sldId="311"/>
            <ac:spMk id="3" creationId="{245D507C-537E-C6D3-680D-609FE3E4EC3F}"/>
          </ac:spMkLst>
        </pc:spChg>
        <pc:picChg chg="add mod">
          <ac:chgData name="Kheng Meng Yeo" userId="1a7e2f913a08303c" providerId="LiveId" clId="{C94AC7E5-6683-114A-9A05-F184E8B6DC71}" dt="2025-06-28T08:20:31.988" v="4530" actId="1076"/>
          <ac:picMkLst>
            <pc:docMk/>
            <pc:sldMk cId="3617191961" sldId="311"/>
            <ac:picMk id="5" creationId="{5B14CEFF-D770-5D69-ADCF-2FD7DF1159E7}"/>
          </ac:picMkLst>
        </pc:picChg>
      </pc:sldChg>
      <pc:sldChg chg="addSp delSp modSp new mod">
        <pc:chgData name="Kheng Meng Yeo" userId="1a7e2f913a08303c" providerId="LiveId" clId="{C94AC7E5-6683-114A-9A05-F184E8B6DC71}" dt="2025-06-28T11:14:46.472" v="4650" actId="20577"/>
        <pc:sldMkLst>
          <pc:docMk/>
          <pc:sldMk cId="3396363156" sldId="312"/>
        </pc:sldMkLst>
        <pc:spChg chg="mod">
          <ac:chgData name="Kheng Meng Yeo" userId="1a7e2f913a08303c" providerId="LiveId" clId="{C94AC7E5-6683-114A-9A05-F184E8B6DC71}" dt="2025-06-28T11:13:30.763" v="4619" actId="1076"/>
          <ac:spMkLst>
            <pc:docMk/>
            <pc:sldMk cId="3396363156" sldId="312"/>
            <ac:spMk id="2" creationId="{F99C1850-0A69-C0E1-97DC-BCB1ED43BC5B}"/>
          </ac:spMkLst>
        </pc:spChg>
        <pc:spChg chg="add mod">
          <ac:chgData name="Kheng Meng Yeo" userId="1a7e2f913a08303c" providerId="LiveId" clId="{C94AC7E5-6683-114A-9A05-F184E8B6DC71}" dt="2025-06-28T11:14:32.163" v="4642" actId="1076"/>
          <ac:spMkLst>
            <pc:docMk/>
            <pc:sldMk cId="3396363156" sldId="312"/>
            <ac:spMk id="9" creationId="{C9101838-3A52-D169-190C-C25C820FCFC2}"/>
          </ac:spMkLst>
        </pc:spChg>
        <pc:spChg chg="add mod">
          <ac:chgData name="Kheng Meng Yeo" userId="1a7e2f913a08303c" providerId="LiveId" clId="{C94AC7E5-6683-114A-9A05-F184E8B6DC71}" dt="2025-06-28T11:14:46.472" v="4650" actId="20577"/>
          <ac:spMkLst>
            <pc:docMk/>
            <pc:sldMk cId="3396363156" sldId="312"/>
            <ac:spMk id="10" creationId="{8DBDD159-2598-B993-CAB1-ABE0CB0EC517}"/>
          </ac:spMkLst>
        </pc:spChg>
        <pc:picChg chg="add mod">
          <ac:chgData name="Kheng Meng Yeo" userId="1a7e2f913a08303c" providerId="LiveId" clId="{C94AC7E5-6683-114A-9A05-F184E8B6DC71}" dt="2025-06-28T11:13:34.623" v="4620" actId="1076"/>
          <ac:picMkLst>
            <pc:docMk/>
            <pc:sldMk cId="3396363156" sldId="312"/>
            <ac:picMk id="5" creationId="{A75130E2-3C6C-95EF-E50A-CBE98D53F9E3}"/>
          </ac:picMkLst>
        </pc:picChg>
        <pc:picChg chg="add mod">
          <ac:chgData name="Kheng Meng Yeo" userId="1a7e2f913a08303c" providerId="LiveId" clId="{C94AC7E5-6683-114A-9A05-F184E8B6DC71}" dt="2025-06-28T11:13:36.948" v="4621" actId="1076"/>
          <ac:picMkLst>
            <pc:docMk/>
            <pc:sldMk cId="3396363156" sldId="312"/>
            <ac:picMk id="8" creationId="{13865065-C6FA-E428-C5AC-E2C6C8B42323}"/>
          </ac:picMkLst>
        </pc:picChg>
      </pc:sldChg>
      <pc:sldChg chg="addSp delSp modSp new mod">
        <pc:chgData name="Kheng Meng Yeo" userId="1a7e2f913a08303c" providerId="LiveId" clId="{C94AC7E5-6683-114A-9A05-F184E8B6DC71}" dt="2025-06-28T14:15:35.946" v="7128" actId="1076"/>
        <pc:sldMkLst>
          <pc:docMk/>
          <pc:sldMk cId="2712628909" sldId="313"/>
        </pc:sldMkLst>
        <pc:spChg chg="mod">
          <ac:chgData name="Kheng Meng Yeo" userId="1a7e2f913a08303c" providerId="LiveId" clId="{C94AC7E5-6683-114A-9A05-F184E8B6DC71}" dt="2025-06-26T14:48:17.230" v="3871" actId="1076"/>
          <ac:spMkLst>
            <pc:docMk/>
            <pc:sldMk cId="2712628909" sldId="313"/>
            <ac:spMk id="2" creationId="{191111EB-DE4E-ACA4-78A2-CC9AEFA0FC7E}"/>
          </ac:spMkLst>
        </pc:spChg>
        <pc:spChg chg="add mod">
          <ac:chgData name="Kheng Meng Yeo" userId="1a7e2f913a08303c" providerId="LiveId" clId="{C94AC7E5-6683-114A-9A05-F184E8B6DC71}" dt="2025-06-28T11:15:18.918" v="4654" actId="1076"/>
          <ac:spMkLst>
            <pc:docMk/>
            <pc:sldMk cId="2712628909" sldId="313"/>
            <ac:spMk id="11" creationId="{F28334DE-2ADF-3198-EC5F-1A11A1412B90}"/>
          </ac:spMkLst>
        </pc:spChg>
        <pc:spChg chg="add mod">
          <ac:chgData name="Kheng Meng Yeo" userId="1a7e2f913a08303c" providerId="LiveId" clId="{C94AC7E5-6683-114A-9A05-F184E8B6DC71}" dt="2025-06-26T14:46:16.908" v="3864" actId="1076"/>
          <ac:spMkLst>
            <pc:docMk/>
            <pc:sldMk cId="2712628909" sldId="313"/>
            <ac:spMk id="12" creationId="{57227096-9AFF-B5C5-294F-ABF4CC0D9FE2}"/>
          </ac:spMkLst>
        </pc:spChg>
        <pc:picChg chg="add mod">
          <ac:chgData name="Kheng Meng Yeo" userId="1a7e2f913a08303c" providerId="LiveId" clId="{C94AC7E5-6683-114A-9A05-F184E8B6DC71}" dt="2025-06-28T11:15:11.822" v="4651" actId="14100"/>
          <ac:picMkLst>
            <pc:docMk/>
            <pc:sldMk cId="2712628909" sldId="313"/>
            <ac:picMk id="5" creationId="{B688DF06-8D20-643F-D91F-A3D978267215}"/>
          </ac:picMkLst>
        </pc:picChg>
        <pc:picChg chg="add mod">
          <ac:chgData name="Kheng Meng Yeo" userId="1a7e2f913a08303c" providerId="LiveId" clId="{C94AC7E5-6683-114A-9A05-F184E8B6DC71}" dt="2025-06-28T14:15:35.946" v="7128" actId="1076"/>
          <ac:picMkLst>
            <pc:docMk/>
            <pc:sldMk cId="2712628909" sldId="313"/>
            <ac:picMk id="6" creationId="{CB6AAFBB-3691-A36C-799A-313B0B8BC6E7}"/>
          </ac:picMkLst>
        </pc:picChg>
      </pc:sldChg>
      <pc:sldChg chg="addSp delSp modSp new mod">
        <pc:chgData name="Kheng Meng Yeo" userId="1a7e2f913a08303c" providerId="LiveId" clId="{C94AC7E5-6683-114A-9A05-F184E8B6DC71}" dt="2025-06-29T03:37:35.543" v="7500" actId="1076"/>
        <pc:sldMkLst>
          <pc:docMk/>
          <pc:sldMk cId="1396675981" sldId="314"/>
        </pc:sldMkLst>
        <pc:spChg chg="mod">
          <ac:chgData name="Kheng Meng Yeo" userId="1a7e2f913a08303c" providerId="LiveId" clId="{C94AC7E5-6683-114A-9A05-F184E8B6DC71}" dt="2025-06-28T13:52:26.078" v="5784" actId="20577"/>
          <ac:spMkLst>
            <pc:docMk/>
            <pc:sldMk cId="1396675981" sldId="314"/>
            <ac:spMk id="2" creationId="{E98983EE-8341-AFD1-3618-E752E775A480}"/>
          </ac:spMkLst>
        </pc:spChg>
        <pc:spChg chg="add mod">
          <ac:chgData name="Kheng Meng Yeo" userId="1a7e2f913a08303c" providerId="LiveId" clId="{C94AC7E5-6683-114A-9A05-F184E8B6DC71}" dt="2025-06-28T13:52:39.939" v="5816" actId="1076"/>
          <ac:spMkLst>
            <pc:docMk/>
            <pc:sldMk cId="1396675981" sldId="314"/>
            <ac:spMk id="7" creationId="{AA8CD423-C6A1-9177-56C3-728D72AC205D}"/>
          </ac:spMkLst>
        </pc:spChg>
        <pc:spChg chg="add mod">
          <ac:chgData name="Kheng Meng Yeo" userId="1a7e2f913a08303c" providerId="LiveId" clId="{C94AC7E5-6683-114A-9A05-F184E8B6DC71}" dt="2025-06-29T03:37:35.543" v="7500" actId="1076"/>
          <ac:spMkLst>
            <pc:docMk/>
            <pc:sldMk cId="1396675981" sldId="314"/>
            <ac:spMk id="8" creationId="{A171B64F-F661-2CA3-1BC8-E33D9DDA4331}"/>
          </ac:spMkLst>
        </pc:spChg>
        <pc:picChg chg="add mod modCrop">
          <ac:chgData name="Kheng Meng Yeo" userId="1a7e2f913a08303c" providerId="LiveId" clId="{C94AC7E5-6683-114A-9A05-F184E8B6DC71}" dt="2025-06-28T12:04:38.006" v="5262" actId="1076"/>
          <ac:picMkLst>
            <pc:docMk/>
            <pc:sldMk cId="1396675981" sldId="314"/>
            <ac:picMk id="5" creationId="{ACDEA708-394B-073C-BA6E-288E6F691B4E}"/>
          </ac:picMkLst>
        </pc:picChg>
      </pc:sldChg>
      <pc:sldChg chg="modSp new del mod">
        <pc:chgData name="Kheng Meng Yeo" userId="1a7e2f913a08303c" providerId="LiveId" clId="{C94AC7E5-6683-114A-9A05-F184E8B6DC71}" dt="2025-06-26T14:48:38.335" v="3875" actId="2696"/>
        <pc:sldMkLst>
          <pc:docMk/>
          <pc:sldMk cId="3195471563" sldId="314"/>
        </pc:sldMkLst>
      </pc:sldChg>
      <pc:sldChg chg="modSp new mod ord">
        <pc:chgData name="Kheng Meng Yeo" userId="1a7e2f913a08303c" providerId="LiveId" clId="{C94AC7E5-6683-114A-9A05-F184E8B6DC71}" dt="2025-06-28T12:00:51.642" v="5163" actId="20577"/>
        <pc:sldMkLst>
          <pc:docMk/>
          <pc:sldMk cId="2377128823" sldId="315"/>
        </pc:sldMkLst>
        <pc:spChg chg="mod">
          <ac:chgData name="Kheng Meng Yeo" userId="1a7e2f913a08303c" providerId="LiveId" clId="{C94AC7E5-6683-114A-9A05-F184E8B6DC71}" dt="2025-06-28T11:35:33.259" v="4776" actId="313"/>
          <ac:spMkLst>
            <pc:docMk/>
            <pc:sldMk cId="2377128823" sldId="315"/>
            <ac:spMk id="2" creationId="{148625C0-D6C1-0727-DEAD-7718E6E715AB}"/>
          </ac:spMkLst>
        </pc:spChg>
        <pc:spChg chg="mod">
          <ac:chgData name="Kheng Meng Yeo" userId="1a7e2f913a08303c" providerId="LiveId" clId="{C94AC7E5-6683-114A-9A05-F184E8B6DC71}" dt="2025-06-28T12:00:51.642" v="5163" actId="20577"/>
          <ac:spMkLst>
            <pc:docMk/>
            <pc:sldMk cId="2377128823" sldId="315"/>
            <ac:spMk id="3" creationId="{F761999A-BFC3-6542-DC5A-8DCC0ABA0CEB}"/>
          </ac:spMkLst>
        </pc:spChg>
      </pc:sldChg>
      <pc:sldChg chg="new del">
        <pc:chgData name="Kheng Meng Yeo" userId="1a7e2f913a08303c" providerId="LiveId" clId="{C94AC7E5-6683-114A-9A05-F184E8B6DC71}" dt="2025-06-28T11:16:38.236" v="4738" actId="2696"/>
        <pc:sldMkLst>
          <pc:docMk/>
          <pc:sldMk cId="2617209645" sldId="315"/>
        </pc:sldMkLst>
      </pc:sldChg>
      <pc:sldChg chg="addSp modSp new mod">
        <pc:chgData name="Kheng Meng Yeo" userId="1a7e2f913a08303c" providerId="LiveId" clId="{C94AC7E5-6683-114A-9A05-F184E8B6DC71}" dt="2025-06-28T14:07:01.609" v="7111" actId="20577"/>
        <pc:sldMkLst>
          <pc:docMk/>
          <pc:sldMk cId="3074179007" sldId="316"/>
        </pc:sldMkLst>
        <pc:spChg chg="mod">
          <ac:chgData name="Kheng Meng Yeo" userId="1a7e2f913a08303c" providerId="LiveId" clId="{C94AC7E5-6683-114A-9A05-F184E8B6DC71}" dt="2025-06-28T12:14:33.622" v="5544" actId="1076"/>
          <ac:spMkLst>
            <pc:docMk/>
            <pc:sldMk cId="3074179007" sldId="316"/>
            <ac:spMk id="2" creationId="{E42261A9-0BEF-1979-EB04-A8C4E6AC1F1E}"/>
          </ac:spMkLst>
        </pc:spChg>
        <pc:spChg chg="mod">
          <ac:chgData name="Kheng Meng Yeo" userId="1a7e2f913a08303c" providerId="LiveId" clId="{C94AC7E5-6683-114A-9A05-F184E8B6DC71}" dt="2025-06-28T14:07:01.609" v="7111" actId="20577"/>
          <ac:spMkLst>
            <pc:docMk/>
            <pc:sldMk cId="3074179007" sldId="316"/>
            <ac:spMk id="3" creationId="{F885A239-0F16-BE85-2BE0-73D7F441CF22}"/>
          </ac:spMkLst>
        </pc:spChg>
      </pc:sldChg>
      <pc:sldChg chg="modSp new mod">
        <pc:chgData name="Kheng Meng Yeo" userId="1a7e2f913a08303c" providerId="LiveId" clId="{C94AC7E5-6683-114A-9A05-F184E8B6DC71}" dt="2025-06-29T03:36:20.440" v="7488" actId="20577"/>
        <pc:sldMkLst>
          <pc:docMk/>
          <pc:sldMk cId="3968465229" sldId="317"/>
        </pc:sldMkLst>
        <pc:spChg chg="mod">
          <ac:chgData name="Kheng Meng Yeo" userId="1a7e2f913a08303c" providerId="LiveId" clId="{C94AC7E5-6683-114A-9A05-F184E8B6DC71}" dt="2025-06-28T14:05:11.380" v="7053" actId="1076"/>
          <ac:spMkLst>
            <pc:docMk/>
            <pc:sldMk cId="3968465229" sldId="317"/>
            <ac:spMk id="2" creationId="{BE1CFA1A-FC5B-03AC-65AF-0FE43223B5B8}"/>
          </ac:spMkLst>
        </pc:spChg>
        <pc:spChg chg="mod">
          <ac:chgData name="Kheng Meng Yeo" userId="1a7e2f913a08303c" providerId="LiveId" clId="{C94AC7E5-6683-114A-9A05-F184E8B6DC71}" dt="2025-06-29T03:36:20.440" v="7488" actId="20577"/>
          <ac:spMkLst>
            <pc:docMk/>
            <pc:sldMk cId="3968465229" sldId="317"/>
            <ac:spMk id="3" creationId="{181BB8D8-7A36-9CD4-0AD4-21C521C1B6FB}"/>
          </ac:spMkLst>
        </pc:spChg>
      </pc:sldChg>
      <pc:sldChg chg="modSp add del mod">
        <pc:chgData name="Kheng Meng Yeo" userId="1a7e2f913a08303c" providerId="LiveId" clId="{C94AC7E5-6683-114A-9A05-F184E8B6DC71}" dt="2025-06-29T03:10:47.799" v="7380" actId="2696"/>
        <pc:sldMkLst>
          <pc:docMk/>
          <pc:sldMk cId="3380008916" sldId="318"/>
        </pc:sldMkLst>
      </pc:sldChg>
    </pc:docChg>
  </pc:docChgLst>
  <pc:docChgLst>
    <pc:chgData name="Kheng Meng Yeo" userId="1a7e2f913a08303c" providerId="LiveId" clId="{B01518F8-70A2-4521-B17D-8F6EF44A8D39}"/>
    <pc:docChg chg="modSld">
      <pc:chgData name="Kheng Meng Yeo" userId="1a7e2f913a08303c" providerId="LiveId" clId="{B01518F8-70A2-4521-B17D-8F6EF44A8D39}" dt="2025-06-12T12:53:28.124" v="0"/>
      <pc:docMkLst>
        <pc:docMk/>
      </pc:docMkLst>
      <pc:sldChg chg="modSp">
        <pc:chgData name="Kheng Meng Yeo" userId="1a7e2f913a08303c" providerId="LiveId" clId="{B01518F8-70A2-4521-B17D-8F6EF44A8D39}" dt="2025-06-12T12:53:28.124" v="0"/>
        <pc:sldMkLst>
          <pc:docMk/>
          <pc:sldMk cId="3848374631" sldId="256"/>
        </pc:sldMkLst>
      </pc:sldChg>
    </pc:docChg>
  </pc:docChgLst>
  <pc:docChgLst>
    <pc:chgData name="Kheng Meng Yeo" userId="1a7e2f913a08303c" providerId="LiveId" clId="{0B78EF0D-FDF6-C447-B857-16E752CABDB7}"/>
    <pc:docChg chg="modSld">
      <pc:chgData name="Kheng Meng Yeo" userId="1a7e2f913a08303c" providerId="LiveId" clId="{0B78EF0D-FDF6-C447-B857-16E752CABDB7}" dt="2025-07-23T11:03:41.465" v="11" actId="20577"/>
      <pc:docMkLst>
        <pc:docMk/>
      </pc:docMkLst>
      <pc:sldChg chg="modSp mod">
        <pc:chgData name="Kheng Meng Yeo" userId="1a7e2f913a08303c" providerId="LiveId" clId="{0B78EF0D-FDF6-C447-B857-16E752CABDB7}" dt="2025-07-23T11:03:41.465" v="11" actId="20577"/>
        <pc:sldMkLst>
          <pc:docMk/>
          <pc:sldMk cId="3720318591" sldId="286"/>
        </pc:sldMkLst>
        <pc:spChg chg="mod">
          <ac:chgData name="Kheng Meng Yeo" userId="1a7e2f913a08303c" providerId="LiveId" clId="{0B78EF0D-FDF6-C447-B857-16E752CABDB7}" dt="2025-07-23T11:03:41.465" v="11" actId="20577"/>
          <ac:spMkLst>
            <pc:docMk/>
            <pc:sldMk cId="3720318591" sldId="286"/>
            <ac:spMk id="2" creationId="{BC833535-DF56-3B3E-2A4D-27B844EA24A8}"/>
          </ac:spMkLst>
        </pc:spChg>
      </pc:sldChg>
      <pc:sldChg chg="modAnim">
        <pc:chgData name="Kheng Meng Yeo" userId="1a7e2f913a08303c" providerId="LiveId" clId="{0B78EF0D-FDF6-C447-B857-16E752CABDB7}" dt="2025-07-23T10:56:22.797" v="3"/>
        <pc:sldMkLst>
          <pc:docMk/>
          <pc:sldMk cId="3074179007" sldId="316"/>
        </pc:sldMkLst>
      </pc:sldChg>
    </pc:docChg>
  </pc:docChgLst>
  <pc:docChgLst>
    <pc:chgData name="Kheng Meng Yeo" userId="1a7e2f913a08303c" providerId="LiveId" clId="{0AF85381-FD86-4D39-9C19-F530375422D0}"/>
    <pc:docChg chg="undo custSel addSld modSld">
      <pc:chgData name="Kheng Meng Yeo" userId="1a7e2f913a08303c" providerId="LiveId" clId="{0AF85381-FD86-4D39-9C19-F530375422D0}" dt="2025-06-12T07:45:31.934" v="2916" actId="27636"/>
      <pc:docMkLst>
        <pc:docMk/>
      </pc:docMkLst>
      <pc:sldChg chg="modSp mod">
        <pc:chgData name="Kheng Meng Yeo" userId="1a7e2f913a08303c" providerId="LiveId" clId="{0AF85381-FD86-4D39-9C19-F530375422D0}" dt="2025-06-12T07:43:04.791" v="2900" actId="20577"/>
        <pc:sldMkLst>
          <pc:docMk/>
          <pc:sldMk cId="3848374631" sldId="256"/>
        </pc:sldMkLst>
      </pc:sldChg>
      <pc:sldChg chg="modSp mod">
        <pc:chgData name="Kheng Meng Yeo" userId="1a7e2f913a08303c" providerId="LiveId" clId="{0AF85381-FD86-4D39-9C19-F530375422D0}" dt="2025-06-12T07:39:03.727" v="2796" actId="20577"/>
        <pc:sldMkLst>
          <pc:docMk/>
          <pc:sldMk cId="799805613" sldId="287"/>
        </pc:sldMkLst>
      </pc:sldChg>
      <pc:sldChg chg="modSp mod">
        <pc:chgData name="Kheng Meng Yeo" userId="1a7e2f913a08303c" providerId="LiveId" clId="{0AF85381-FD86-4D39-9C19-F530375422D0}" dt="2025-06-12T06:36:20.991" v="293" actId="20577"/>
        <pc:sldMkLst>
          <pc:docMk/>
          <pc:sldMk cId="621795263" sldId="288"/>
        </pc:sldMkLst>
      </pc:sldChg>
      <pc:sldChg chg="addSp delSp modSp mod">
        <pc:chgData name="Kheng Meng Yeo" userId="1a7e2f913a08303c" providerId="LiveId" clId="{0AF85381-FD86-4D39-9C19-F530375422D0}" dt="2025-06-12T07:45:31.934" v="2916" actId="27636"/>
        <pc:sldMkLst>
          <pc:docMk/>
          <pc:sldMk cId="3007343356" sldId="289"/>
        </pc:sldMkLst>
      </pc:sldChg>
      <pc:sldChg chg="addSp modSp mod">
        <pc:chgData name="Kheng Meng Yeo" userId="1a7e2f913a08303c" providerId="LiveId" clId="{0AF85381-FD86-4D39-9C19-F530375422D0}" dt="2025-06-12T07:27:59.998" v="2552" actId="20577"/>
        <pc:sldMkLst>
          <pc:docMk/>
          <pc:sldMk cId="3820512259" sldId="290"/>
        </pc:sldMkLst>
      </pc:sldChg>
      <pc:sldChg chg="addSp delSp modSp mod">
        <pc:chgData name="Kheng Meng Yeo" userId="1a7e2f913a08303c" providerId="LiveId" clId="{0AF85381-FD86-4D39-9C19-F530375422D0}" dt="2025-06-12T06:55:39.728" v="975" actId="20577"/>
        <pc:sldMkLst>
          <pc:docMk/>
          <pc:sldMk cId="3925147009" sldId="293"/>
        </pc:sldMkLst>
      </pc:sldChg>
      <pc:sldChg chg="addSp modSp new mod">
        <pc:chgData name="Kheng Meng Yeo" userId="1a7e2f913a08303c" providerId="LiveId" clId="{0AF85381-FD86-4D39-9C19-F530375422D0}" dt="2025-06-12T07:32:17.317" v="2722" actId="14100"/>
        <pc:sldMkLst>
          <pc:docMk/>
          <pc:sldMk cId="1107342506" sldId="301"/>
        </pc:sldMkLst>
      </pc:sldChg>
      <pc:sldChg chg="new">
        <pc:chgData name="Kheng Meng Yeo" userId="1a7e2f913a08303c" providerId="LiveId" clId="{0AF85381-FD86-4D39-9C19-F530375422D0}" dt="2025-06-12T07:09:14.437" v="1715" actId="680"/>
        <pc:sldMkLst>
          <pc:docMk/>
          <pc:sldMk cId="4218615217" sldId="302"/>
        </pc:sldMkLst>
      </pc:sldChg>
      <pc:sldChg chg="addSp modSp new mod">
        <pc:chgData name="Kheng Meng Yeo" userId="1a7e2f913a08303c" providerId="LiveId" clId="{0AF85381-FD86-4D39-9C19-F530375422D0}" dt="2025-06-12T07:21:15.262" v="2210" actId="27636"/>
        <pc:sldMkLst>
          <pc:docMk/>
          <pc:sldMk cId="2517698216" sldId="303"/>
        </pc:sldMkLst>
      </pc:sldChg>
      <pc:sldChg chg="new">
        <pc:chgData name="Kheng Meng Yeo" userId="1a7e2f913a08303c" providerId="LiveId" clId="{0AF85381-FD86-4D39-9C19-F530375422D0}" dt="2025-06-12T07:20:44.523" v="2159" actId="680"/>
        <pc:sldMkLst>
          <pc:docMk/>
          <pc:sldMk cId="3624258803" sldId="304"/>
        </pc:sldMkLst>
      </pc:sldChg>
      <pc:sldChg chg="modSp new mod">
        <pc:chgData name="Kheng Meng Yeo" userId="1a7e2f913a08303c" providerId="LiveId" clId="{0AF85381-FD86-4D39-9C19-F530375422D0}" dt="2025-06-12T07:21:20.987" v="2227" actId="20577"/>
        <pc:sldMkLst>
          <pc:docMk/>
          <pc:sldMk cId="2419562045" sldId="305"/>
        </pc:sldMkLst>
      </pc:sldChg>
      <pc:sldChg chg="addSp delSp modSp new mod">
        <pc:chgData name="Kheng Meng Yeo" userId="1a7e2f913a08303c" providerId="LiveId" clId="{0AF85381-FD86-4D39-9C19-F530375422D0}" dt="2025-06-12T07:44:31.075" v="2914" actId="27636"/>
        <pc:sldMkLst>
          <pc:docMk/>
          <pc:sldMk cId="2031010684" sldId="306"/>
        </pc:sldMkLst>
      </pc:sldChg>
      <pc:sldChg chg="modSp new mod">
        <pc:chgData name="Kheng Meng Yeo" userId="1a7e2f913a08303c" providerId="LiveId" clId="{0AF85381-FD86-4D39-9C19-F530375422D0}" dt="2025-06-12T07:31:10.058" v="2690" actId="20577"/>
        <pc:sldMkLst>
          <pc:docMk/>
          <pc:sldMk cId="3814260087" sldId="307"/>
        </pc:sldMkLst>
      </pc:sldChg>
    </pc:docChg>
  </pc:docChgLst>
  <pc:docChgLst>
    <pc:chgData name="Kheng Meng Yeo" userId="1a7e2f913a08303c" providerId="LiveId" clId="{543A8544-EFEA-429F-944B-8423FB77FD80}"/>
    <pc:docChg chg="custSel modSld">
      <pc:chgData name="Kheng Meng Yeo" userId="1a7e2f913a08303c" providerId="LiveId" clId="{543A8544-EFEA-429F-944B-8423FB77FD80}" dt="2025-07-02T13:52:42.747" v="22" actId="20577"/>
      <pc:docMkLst>
        <pc:docMk/>
      </pc:docMkLst>
      <pc:sldChg chg="modSp mod">
        <pc:chgData name="Kheng Meng Yeo" userId="1a7e2f913a08303c" providerId="LiveId" clId="{543A8544-EFEA-429F-944B-8423FB77FD80}" dt="2025-06-29T06:49:50.135" v="7" actId="947"/>
        <pc:sldMkLst>
          <pc:docMk/>
          <pc:sldMk cId="3848374631" sldId="256"/>
        </pc:sldMkLst>
        <pc:spChg chg="mod">
          <ac:chgData name="Kheng Meng Yeo" userId="1a7e2f913a08303c" providerId="LiveId" clId="{543A8544-EFEA-429F-944B-8423FB77FD80}" dt="2025-06-29T06:49:50.135" v="7" actId="947"/>
          <ac:spMkLst>
            <pc:docMk/>
            <pc:sldMk cId="3848374631" sldId="256"/>
            <ac:spMk id="2" creationId="{D826A0A0-CBDD-EC1A-F77F-E8B3E9752D53}"/>
          </ac:spMkLst>
        </pc:spChg>
      </pc:sldChg>
      <pc:sldChg chg="modSp mod">
        <pc:chgData name="Kheng Meng Yeo" userId="1a7e2f913a08303c" providerId="LiveId" clId="{543A8544-EFEA-429F-944B-8423FB77FD80}" dt="2025-07-02T13:52:07.454" v="12" actId="5793"/>
        <pc:sldMkLst>
          <pc:docMk/>
          <pc:sldMk cId="2006210753" sldId="291"/>
        </pc:sldMkLst>
        <pc:spChg chg="mod">
          <ac:chgData name="Kheng Meng Yeo" userId="1a7e2f913a08303c" providerId="LiveId" clId="{543A8544-EFEA-429F-944B-8423FB77FD80}" dt="2025-07-02T13:52:07.454" v="12" actId="5793"/>
          <ac:spMkLst>
            <pc:docMk/>
            <pc:sldMk cId="2006210753" sldId="291"/>
            <ac:spMk id="3" creationId="{C7112003-BF62-7AF9-D386-23847CDED5CA}"/>
          </ac:spMkLst>
        </pc:spChg>
      </pc:sldChg>
      <pc:sldChg chg="modAnim">
        <pc:chgData name="Kheng Meng Yeo" userId="1a7e2f913a08303c" providerId="LiveId" clId="{543A8544-EFEA-429F-944B-8423FB77FD80}" dt="2025-06-29T06:49:04.457" v="2"/>
        <pc:sldMkLst>
          <pc:docMk/>
          <pc:sldMk cId="3074179007" sldId="316"/>
        </pc:sldMkLst>
      </pc:sldChg>
      <pc:sldChg chg="modSp mod">
        <pc:chgData name="Kheng Meng Yeo" userId="1a7e2f913a08303c" providerId="LiveId" clId="{543A8544-EFEA-429F-944B-8423FB77FD80}" dt="2025-07-02T13:52:42.747" v="22" actId="20577"/>
        <pc:sldMkLst>
          <pc:docMk/>
          <pc:sldMk cId="3968465229" sldId="317"/>
        </pc:sldMkLst>
        <pc:spChg chg="mod">
          <ac:chgData name="Kheng Meng Yeo" userId="1a7e2f913a08303c" providerId="LiveId" clId="{543A8544-EFEA-429F-944B-8423FB77FD80}" dt="2025-07-02T13:52:28.394" v="13" actId="1076"/>
          <ac:spMkLst>
            <pc:docMk/>
            <pc:sldMk cId="3968465229" sldId="317"/>
            <ac:spMk id="2" creationId="{BE1CFA1A-FC5B-03AC-65AF-0FE43223B5B8}"/>
          </ac:spMkLst>
        </pc:spChg>
        <pc:spChg chg="mod">
          <ac:chgData name="Kheng Meng Yeo" userId="1a7e2f913a08303c" providerId="LiveId" clId="{543A8544-EFEA-429F-944B-8423FB77FD80}" dt="2025-07-02T13:52:42.747" v="22" actId="20577"/>
          <ac:spMkLst>
            <pc:docMk/>
            <pc:sldMk cId="3968465229" sldId="317"/>
            <ac:spMk id="3" creationId="{181BB8D8-7A36-9CD4-0AD4-21C521C1B6FB}"/>
          </ac:spMkLst>
        </pc:spChg>
      </pc:sldChg>
    </pc:docChg>
  </pc:docChgLst>
  <pc:docChgLst>
    <pc:chgData name="Kheng Meng Yeo" userId="1a7e2f913a08303c" providerId="LiveId" clId="{811C2D09-E567-446B-8E3D-E696F761E801}"/>
    <pc:docChg chg="custSel modSld">
      <pc:chgData name="Kheng Meng Yeo" userId="1a7e2f913a08303c" providerId="LiveId" clId="{811C2D09-E567-446B-8E3D-E696F761E801}" dt="2025-07-23T08:46:24.817" v="161" actId="20577"/>
      <pc:docMkLst>
        <pc:docMk/>
      </pc:docMkLst>
      <pc:sldChg chg="modSp mod">
        <pc:chgData name="Kheng Meng Yeo" userId="1a7e2f913a08303c" providerId="LiveId" clId="{811C2D09-E567-446B-8E3D-E696F761E801}" dt="2025-07-04T07:06:25.475" v="115" actId="6549"/>
        <pc:sldMkLst>
          <pc:docMk/>
          <pc:sldMk cId="3848374631" sldId="256"/>
        </pc:sldMkLst>
        <pc:spChg chg="mod">
          <ac:chgData name="Kheng Meng Yeo" userId="1a7e2f913a08303c" providerId="LiveId" clId="{811C2D09-E567-446B-8E3D-E696F761E801}" dt="2025-07-04T07:06:25.475" v="115" actId="6549"/>
          <ac:spMkLst>
            <pc:docMk/>
            <pc:sldMk cId="3848374631" sldId="256"/>
            <ac:spMk id="4" creationId="{F017E552-3CF3-527C-C34A-6F363E976CF4}"/>
          </ac:spMkLst>
        </pc:spChg>
      </pc:sldChg>
      <pc:sldChg chg="mod modShow">
        <pc:chgData name="Kheng Meng Yeo" userId="1a7e2f913a08303c" providerId="LiveId" clId="{811C2D09-E567-446B-8E3D-E696F761E801}" dt="2025-07-04T07:09:07.173" v="156" actId="729"/>
        <pc:sldMkLst>
          <pc:docMk/>
          <pc:sldMk cId="621795263" sldId="288"/>
        </pc:sldMkLst>
      </pc:sldChg>
      <pc:sldChg chg="modAnim">
        <pc:chgData name="Kheng Meng Yeo" userId="1a7e2f913a08303c" providerId="LiveId" clId="{811C2D09-E567-446B-8E3D-E696F761E801}" dt="2025-07-04T07:06:52.247" v="116"/>
        <pc:sldMkLst>
          <pc:docMk/>
          <pc:sldMk cId="3820512259" sldId="290"/>
        </pc:sldMkLst>
      </pc:sldChg>
      <pc:sldChg chg="modSp mod">
        <pc:chgData name="Kheng Meng Yeo" userId="1a7e2f913a08303c" providerId="LiveId" clId="{811C2D09-E567-446B-8E3D-E696F761E801}" dt="2025-07-04T07:05:34.014" v="111" actId="1076"/>
        <pc:sldMkLst>
          <pc:docMk/>
          <pc:sldMk cId="3925147009" sldId="293"/>
        </pc:sldMkLst>
        <pc:spChg chg="mod">
          <ac:chgData name="Kheng Meng Yeo" userId="1a7e2f913a08303c" providerId="LiveId" clId="{811C2D09-E567-446B-8E3D-E696F761E801}" dt="2025-07-04T07:05:34.014" v="111" actId="1076"/>
          <ac:spMkLst>
            <pc:docMk/>
            <pc:sldMk cId="3925147009" sldId="293"/>
            <ac:spMk id="31" creationId="{8F695F9B-D8E9-2FF6-70D0-B0FD3D2D7BBD}"/>
          </ac:spMkLst>
        </pc:spChg>
      </pc:sldChg>
      <pc:sldChg chg="modSp mod">
        <pc:chgData name="Kheng Meng Yeo" userId="1a7e2f913a08303c" providerId="LiveId" clId="{811C2D09-E567-446B-8E3D-E696F761E801}" dt="2025-07-23T08:46:24.817" v="161" actId="20577"/>
        <pc:sldMkLst>
          <pc:docMk/>
          <pc:sldMk cId="2379153524" sldId="296"/>
        </pc:sldMkLst>
        <pc:spChg chg="mod">
          <ac:chgData name="Kheng Meng Yeo" userId="1a7e2f913a08303c" providerId="LiveId" clId="{811C2D09-E567-446B-8E3D-E696F761E801}" dt="2025-07-23T08:46:24.817" v="161" actId="20577"/>
          <ac:spMkLst>
            <pc:docMk/>
            <pc:sldMk cId="2379153524" sldId="296"/>
            <ac:spMk id="3" creationId="{C6075BFB-871E-2C18-D119-04CD467BE7B4}"/>
          </ac:spMkLst>
        </pc:spChg>
      </pc:sldChg>
      <pc:sldChg chg="modSp">
        <pc:chgData name="Kheng Meng Yeo" userId="1a7e2f913a08303c" providerId="LiveId" clId="{811C2D09-E567-446B-8E3D-E696F761E801}" dt="2025-07-04T07:04:09.946" v="109" actId="20577"/>
        <pc:sldMkLst>
          <pc:docMk/>
          <pc:sldMk cId="3074179007" sldId="316"/>
        </pc:sldMkLst>
        <pc:spChg chg="mod">
          <ac:chgData name="Kheng Meng Yeo" userId="1a7e2f913a08303c" providerId="LiveId" clId="{811C2D09-E567-446B-8E3D-E696F761E801}" dt="2025-07-04T07:04:09.946" v="109" actId="20577"/>
          <ac:spMkLst>
            <pc:docMk/>
            <pc:sldMk cId="3074179007" sldId="316"/>
            <ac:spMk id="3" creationId="{F885A239-0F16-BE85-2BE0-73D7F441CF22}"/>
          </ac:spMkLst>
        </pc:spChg>
      </pc:sldChg>
      <pc:sldChg chg="modSp mod">
        <pc:chgData name="Kheng Meng Yeo" userId="1a7e2f913a08303c" providerId="LiveId" clId="{811C2D09-E567-446B-8E3D-E696F761E801}" dt="2025-07-04T07:03:24.839" v="102" actId="6549"/>
        <pc:sldMkLst>
          <pc:docMk/>
          <pc:sldMk cId="3968465229" sldId="317"/>
        </pc:sldMkLst>
        <pc:spChg chg="mod">
          <ac:chgData name="Kheng Meng Yeo" userId="1a7e2f913a08303c" providerId="LiveId" clId="{811C2D09-E567-446B-8E3D-E696F761E801}" dt="2025-07-04T07:03:24.839" v="102" actId="6549"/>
          <ac:spMkLst>
            <pc:docMk/>
            <pc:sldMk cId="3968465229" sldId="317"/>
            <ac:spMk id="3" creationId="{181BB8D8-7A36-9CD4-0AD4-21C521C1B6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D94C-6271-4761-B911-7123BF0EF7EA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DE427-C413-4F56-8C9E-39F9A9E1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DE427-C413-4F56-8C9E-39F9A9E1A2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7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DE427-C413-4F56-8C9E-39F9A9E1A2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896D-54E4-07E3-6FBE-23EC6C9A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E57A6-0661-B074-F031-737CD5BB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BDBA-EB68-E02B-1BB1-342A9282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4272-EE41-4526-948D-1A9250C20796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C5596-3867-3725-7D3A-D6EEA054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D00D-6F7C-4EA2-2188-84F4CA5C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856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C4A0-EC19-D844-F444-621CB0F4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76B16-9762-9B77-2E11-5CF987E14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CFF14-5A5D-22BE-E5F0-BB81A43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42EA-FE00-44A9-9A82-71C06D7C4C4B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15B26-23C5-979F-5EB7-6C3059F0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4AB65-9F2A-03E6-3A00-38C7EAEB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5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AD2F0-3843-11E8-E08F-8D10D8B5E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AA67A-F356-78D0-F772-81580C548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524B-D3E8-B347-76CD-8EF7CBD0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CF26-C641-4A1B-808D-78427D26A536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D52FC-EFE5-0AFB-615F-324A4FAB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D7589-78FB-B7CC-CC04-DD9CB5A2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281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863-0A88-67C5-055E-5D1F6D7E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A1BEF-521D-09E7-9C86-B37E2B90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34620-11C5-C3E1-52AB-8B6273C5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74AB-59D5-4B36-9B30-BDF09A011486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A2699-A47A-F255-CF3C-FB005F53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25F0-B2F2-F67C-2C27-39CBF85D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491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F0D3-0D43-18F6-40C5-58C5AD97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3250A-B58E-DC2D-EB6F-8D748B4C8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95579-2428-9D0D-662E-E1DF5EA0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2D48-2034-44F0-8632-0A30C3B6F85A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26F0B-1BC2-F027-F675-829C8E7E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8BD96-A6E2-5E0E-5535-EAF93133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15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046D-775C-EF8C-40AC-8331EA9F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887F-10A4-4622-178E-BB79213C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134BE-7559-5D04-44D0-495569443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1EB4-6A1D-3E7F-2B86-B6EFAF70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78A9-1DD4-4BE7-96EA-426B3B23A03F}" type="datetime1">
              <a:rPr lang="en-SG" smtClean="0"/>
              <a:t>23/7/25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C8DD8-46B3-AD6D-1892-FE100503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3330-459A-B3CD-3071-B3F87FB7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98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7ACA-FB1A-38C7-6D4A-B1FD75D3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54647-1F6F-5A5C-1ADB-677835009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D55E2-BA71-7BDA-70E7-BB66BEAB8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DF922-1CCD-43AF-F7A0-DE5CFE33A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2FC44-02A1-6041-2EB3-08D9E5644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73B11-F6D0-4366-63E7-CEC88797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B889-8FF7-4A49-BAF6-B370D293F251}" type="datetime1">
              <a:rPr lang="en-SG" smtClean="0"/>
              <a:t>23/7/25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FDED7-67B6-2932-E3F8-033CDEA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244C4-B82F-3EE4-17E1-1999AC1E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29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45C6-51A1-1887-2380-5FC7E383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9D7FE-2CDE-F825-97EC-E60CB142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FB19-034B-48CA-BD73-5B01FEE52D2B}" type="datetime1">
              <a:rPr lang="en-SG" smtClean="0"/>
              <a:t>23/7/25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4E6F9-E065-E045-D5D4-8B6A3A05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1B331-8560-835D-E411-64E3FC6D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669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4B8D1-72A5-DC95-252A-7046DFC1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451-C1EC-4D42-85AF-3937DED89C6E}" type="datetime1">
              <a:rPr lang="en-SG" smtClean="0"/>
              <a:t>23/7/25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2D4B-F862-B01D-8286-E8C2A126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3ADB-9320-FED1-2B87-CB7D18FC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22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2814-5BB8-C168-FE3E-E428B095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6806-CEF1-2CE2-A7C9-EB21BC040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1BBEB-4BF6-EC51-21CD-2798AA475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913A5-D845-7B0B-4587-E6958DDF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2A6D-D444-4BC7-BD2D-BAC5EB4D5285}" type="datetime1">
              <a:rPr lang="en-SG" smtClean="0"/>
              <a:t>23/7/25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AC20E-4BAF-59FC-83D5-570465B1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2BA96-AD2E-4D1B-31DC-A9CDF943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57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E31C-2A9F-3D02-5081-12A4C4B1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4FC40-12B5-2194-6304-20F61C6A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55A4B-D445-EED9-4E57-C7CE0F59D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282EC-D777-707B-C7D7-24F30FC6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EDC7-A597-48A8-9876-EB245AC1038D}" type="datetime1">
              <a:rPr lang="en-SG" smtClean="0"/>
              <a:t>23/7/25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7042-370A-0068-A7BD-05F8EEA1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A38B0-54C1-F450-85AD-22ED742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0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08857-141C-8E72-C95D-FE456E15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2405E-042B-2658-1E66-E32B63B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FCB1A-A772-9339-6C05-E0B60CFDF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0E334-72A1-45A3-A759-AFB0D8AFAD6E}" type="datetime1">
              <a:rPr lang="en-SG" smtClean="0"/>
              <a:t>23/7/25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DC753-229C-7FF4-FC88-7D8BCA34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555B2-9D20-27AC-E2E8-B84CD2D53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F5C72-9B27-4301-B2C0-02EB104FB4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74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yeokm1/swift-embed-experimen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espressif/esp-idf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swift/using-imported-c-macros-in-swift" TargetMode="External"/><Relationship Id="rId2" Type="http://schemas.openxmlformats.org/officeDocument/2006/relationships/hyperlink" Target="https://developer.apple.com/documentation/swift/using-imported-c-functions-in-swif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veloper.apple.com/documentation/swift/withunsafemutablepointer(to:_: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LqxbsADqDI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ftlang/swift/blob/main/docs/EmbeddedSwift/EmbeddedSwiftStatus.md" TargetMode="External"/><Relationship Id="rId2" Type="http://schemas.openxmlformats.org/officeDocument/2006/relationships/hyperlink" Target="https://docs.swift.org/embedded/documentation/embedded/languagesub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wiftlang/swift-embedded-exampl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A0A0-CBDD-EC1A-F77F-E8B3E9752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571" y="284263"/>
            <a:ext cx="10695632" cy="1490050"/>
          </a:xfrm>
        </p:spPr>
        <p:txBody>
          <a:bodyPr>
            <a:normAutofit fontScale="90000"/>
          </a:bodyPr>
          <a:lstStyle/>
          <a:p>
            <a:r>
              <a:rPr lang="en-SG" dirty="0"/>
              <a:t>Experimenting with Embedded Swift on ESP32-C6 and I</a:t>
            </a:r>
            <a:r>
              <a:rPr lang="en-SG" baseline="30000" dirty="0"/>
              <a:t>2</a:t>
            </a:r>
            <a:r>
              <a:rPr lang="en-SG" dirty="0"/>
              <a:t>C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7E552-3CF3-527C-C34A-6F363E976CF4}"/>
              </a:ext>
            </a:extLst>
          </p:cNvPr>
          <p:cNvSpPr txBox="1"/>
          <p:nvPr/>
        </p:nvSpPr>
        <p:spPr>
          <a:xfrm>
            <a:off x="7544061" y="5938615"/>
            <a:ext cx="4647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(@yeokm1)</a:t>
            </a:r>
          </a:p>
          <a:p>
            <a:pPr algn="r"/>
            <a:r>
              <a:rPr lang="en-SG" sz="1600" dirty="0">
                <a:hlinkClick r:id="rId2"/>
              </a:rPr>
              <a:t>https://github.com/yeokm1/swift-embed-experiment</a:t>
            </a:r>
            <a:endParaRPr lang="en-SG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621FA-F377-15E6-0F61-E4AA8258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2765D-C339-67EA-A5E8-E0F04487BBC0}"/>
              </a:ext>
            </a:extLst>
          </p:cNvPr>
          <p:cNvSpPr txBox="1"/>
          <p:nvPr/>
        </p:nvSpPr>
        <p:spPr>
          <a:xfrm>
            <a:off x="76840" y="5907837"/>
            <a:ext cx="283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(23 July 2025)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1034-CFAF-9DAA-D5A5-0BEB76FCF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48" y="2445527"/>
            <a:ext cx="5075376" cy="2921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A549C-FF62-8E2A-D5DF-FF12672A1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785" y="3185941"/>
            <a:ext cx="3483784" cy="10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9A16-8940-2D26-3BD7-92ADE7CB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54" y="364136"/>
            <a:ext cx="5608534" cy="1325563"/>
          </a:xfrm>
        </p:spPr>
        <p:txBody>
          <a:bodyPr/>
          <a:lstStyle/>
          <a:p>
            <a:r>
              <a:rPr lang="en-SG" dirty="0"/>
              <a:t>Using Apple’s </a:t>
            </a:r>
            <a:r>
              <a:rPr lang="en-SG" dirty="0" err="1"/>
              <a:t>lightstrip</a:t>
            </a:r>
            <a:r>
              <a:rPr lang="en-SG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64778-F178-B319-0571-D3346638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1" y="2086703"/>
            <a:ext cx="6067007" cy="4351338"/>
          </a:xfrm>
        </p:spPr>
        <p:txBody>
          <a:bodyPr>
            <a:normAutofit/>
          </a:bodyPr>
          <a:lstStyle/>
          <a:p>
            <a:r>
              <a:rPr lang="en-SG" sz="2000" dirty="0"/>
              <a:t>Light strip made of multiple WS2812 RGB LED</a:t>
            </a:r>
          </a:p>
          <a:p>
            <a:r>
              <a:rPr lang="en-SG" sz="2000" dirty="0"/>
              <a:t>WS2812 uses single-wire daisy-chain protocol</a:t>
            </a:r>
          </a:p>
          <a:p>
            <a:r>
              <a:rPr lang="en-SG" sz="2000" dirty="0"/>
              <a:t>Cycles through different colours</a:t>
            </a:r>
          </a:p>
          <a:p>
            <a:r>
              <a:rPr lang="en-SG" sz="2000" dirty="0"/>
              <a:t>Install Swift development snapshot</a:t>
            </a:r>
          </a:p>
          <a:p>
            <a:pPr lvl="1"/>
            <a:r>
              <a:rPr lang="en-GB" sz="1800" dirty="0"/>
              <a:t>brew install swiftly</a:t>
            </a:r>
          </a:p>
          <a:p>
            <a:pPr lvl="1"/>
            <a:r>
              <a:rPr lang="en-GB" sz="1800" dirty="0"/>
              <a:t>swiftly install --use main-snapshot</a:t>
            </a:r>
          </a:p>
          <a:p>
            <a:pPr lvl="1"/>
            <a:r>
              <a:rPr lang="en-GB" sz="1800" dirty="0"/>
              <a:t>swiftly list</a:t>
            </a:r>
            <a:endParaRPr lang="en-SG" sz="1800" dirty="0"/>
          </a:p>
          <a:p>
            <a:r>
              <a:rPr lang="en-SG" sz="2000" dirty="0"/>
              <a:t>Install ESP-IDF:</a:t>
            </a:r>
          </a:p>
          <a:p>
            <a:pPr lvl="1"/>
            <a:r>
              <a:rPr lang="en-SG" sz="1800" dirty="0"/>
              <a:t>git clone -b v5.4.2 --recursive </a:t>
            </a:r>
            <a:r>
              <a:rPr lang="en-SG" sz="1800" dirty="0">
                <a:hlinkClick r:id="rId2"/>
              </a:rPr>
              <a:t>https://github.com/espressif/esp-idf.git</a:t>
            </a:r>
            <a:endParaRPr lang="en-SG" sz="1800" dirty="0"/>
          </a:p>
          <a:p>
            <a:pPr lvl="1"/>
            <a:r>
              <a:rPr lang="en-SG" sz="1800" dirty="0"/>
              <a:t>cd ~/</a:t>
            </a:r>
            <a:r>
              <a:rPr lang="en-SG" sz="1800" dirty="0" err="1"/>
              <a:t>esp</a:t>
            </a:r>
            <a:r>
              <a:rPr lang="en-SG" sz="1800" dirty="0"/>
              <a:t>/</a:t>
            </a:r>
            <a:r>
              <a:rPr lang="en-SG" sz="1800" dirty="0" err="1"/>
              <a:t>esp-idf</a:t>
            </a:r>
            <a:endParaRPr lang="en-SG" sz="1800" dirty="0"/>
          </a:p>
          <a:p>
            <a:pPr lvl="1"/>
            <a:r>
              <a:rPr lang="en-SG" sz="1800" dirty="0"/>
              <a:t>./</a:t>
            </a:r>
            <a:r>
              <a:rPr lang="en-SG" sz="1800" dirty="0" err="1"/>
              <a:t>install.sh</a:t>
            </a:r>
            <a:r>
              <a:rPr lang="en-SG" sz="1800" dirty="0"/>
              <a:t> esp32c6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BDBF-CB1E-8C18-9232-6C5F34FC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10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1C0C5-5394-E487-06A3-1708C013A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58" y="890992"/>
            <a:ext cx="5252791" cy="55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4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47F3-C15C-F457-D95D-03D17AF4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40550"/>
            <a:ext cx="10515600" cy="1325563"/>
          </a:xfrm>
        </p:spPr>
        <p:txBody>
          <a:bodyPr/>
          <a:lstStyle/>
          <a:p>
            <a:r>
              <a:rPr lang="en-SG" dirty="0"/>
              <a:t>Modify example to use onboard 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BD52-DBC9-4992-073F-16B71ECB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49" y="1836136"/>
            <a:ext cx="5873151" cy="4351338"/>
          </a:xfrm>
        </p:spPr>
        <p:txBody>
          <a:bodyPr>
            <a:normAutofit/>
          </a:bodyPr>
          <a:lstStyle/>
          <a:p>
            <a:r>
              <a:rPr lang="en-SG" dirty="0"/>
              <a:t>Modify example</a:t>
            </a:r>
          </a:p>
          <a:p>
            <a:pPr lvl="1"/>
            <a:r>
              <a:rPr lang="en-GB" dirty="0"/>
              <a:t>cd esp32-led-strip-sdk</a:t>
            </a:r>
          </a:p>
          <a:p>
            <a:pPr lvl="1"/>
            <a:r>
              <a:rPr lang="en-SG" dirty="0"/>
              <a:t>Change to IO8</a:t>
            </a:r>
          </a:p>
          <a:p>
            <a:endParaRPr lang="en-SG" dirty="0"/>
          </a:p>
          <a:p>
            <a:r>
              <a:rPr lang="en-SG" dirty="0"/>
              <a:t>Build project by invoking MCU’s SDK</a:t>
            </a:r>
          </a:p>
          <a:p>
            <a:pPr lvl="1"/>
            <a:r>
              <a:rPr lang="en-GB" dirty="0"/>
              <a:t>. $HOME/esp/esp-idf/export.sh</a:t>
            </a:r>
            <a:endParaRPr lang="en-SG" dirty="0"/>
          </a:p>
          <a:p>
            <a:pPr lvl="1"/>
            <a:r>
              <a:rPr lang="en-SG" dirty="0"/>
              <a:t>idf.py set-target esp32c6</a:t>
            </a:r>
          </a:p>
          <a:p>
            <a:pPr lvl="1"/>
            <a:r>
              <a:rPr lang="en-GB" dirty="0" err="1"/>
              <a:t>idf.py</a:t>
            </a:r>
            <a:r>
              <a:rPr lang="en-GB" dirty="0"/>
              <a:t> build</a:t>
            </a:r>
            <a:endParaRPr lang="en-SG" dirty="0"/>
          </a:p>
          <a:p>
            <a:pPr lvl="1"/>
            <a:r>
              <a:rPr lang="en-GB" dirty="0"/>
              <a:t>idf.py flash</a:t>
            </a:r>
          </a:p>
          <a:p>
            <a:pPr lvl="1"/>
            <a:r>
              <a:rPr lang="en-GB" dirty="0"/>
              <a:t>idf.py monitor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1A6CA-CE18-DF0E-25C8-839C45F7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8F157-569C-9A01-DEC1-9081DB6B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7" y="1538114"/>
            <a:ext cx="5258534" cy="1905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6D023-FDF1-8854-01C7-41701E5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03" y="1554978"/>
            <a:ext cx="2867861" cy="1860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2BDCE-FC81-C300-8381-88434149F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917329" y="3624677"/>
            <a:ext cx="6051821" cy="21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8D60-A6F9-44E7-60C2-6DEDA823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07" y="293108"/>
            <a:ext cx="10515600" cy="1325563"/>
          </a:xfrm>
        </p:spPr>
        <p:txBody>
          <a:bodyPr/>
          <a:lstStyle/>
          <a:p>
            <a:r>
              <a:rPr lang="en-US" dirty="0"/>
              <a:t>Bosch BME680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083A-E934-E81B-4F6C-0F6357FC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007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Temperature, Pressure, Humidity, Gas sensor</a:t>
            </a:r>
          </a:p>
          <a:p>
            <a:r>
              <a:rPr lang="en-US" dirty="0"/>
              <a:t>3.0 x 3.0 x 1 mm</a:t>
            </a:r>
          </a:p>
          <a:p>
            <a:r>
              <a:rPr lang="en-US" dirty="0"/>
              <a:t>Connection: I2C, SPI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- Inter-Integrated Circuit bus</a:t>
            </a:r>
          </a:p>
          <a:p>
            <a:pPr lvl="1"/>
            <a:r>
              <a:rPr lang="en-US" dirty="0"/>
              <a:t>Intra-board communication</a:t>
            </a:r>
          </a:p>
          <a:p>
            <a:pPr lvl="1"/>
            <a:r>
              <a:rPr lang="en-US" dirty="0"/>
              <a:t>2-wire protocol</a:t>
            </a:r>
          </a:p>
          <a:p>
            <a:pPr lvl="2"/>
            <a:r>
              <a:rPr lang="en-US" dirty="0"/>
              <a:t>Serial data line (SDA)</a:t>
            </a:r>
          </a:p>
          <a:p>
            <a:pPr lvl="2"/>
            <a:r>
              <a:rPr lang="en-US" dirty="0"/>
              <a:t>Serial clock line (SCL)</a:t>
            </a:r>
          </a:p>
          <a:p>
            <a:pPr lvl="1"/>
            <a:r>
              <a:rPr lang="en-US" dirty="0"/>
              <a:t>One master – multiple slave</a:t>
            </a:r>
          </a:p>
          <a:p>
            <a:pPr lvl="1"/>
            <a:r>
              <a:rPr lang="en-US" dirty="0"/>
              <a:t>Typical speed: 100kbps (standard), 400kbps (fast)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3C119-A1AA-5882-FF7C-F3BEEE4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12</a:t>
            </a:fld>
            <a:endParaRPr lang="en-SG"/>
          </a:p>
        </p:txBody>
      </p:sp>
      <p:pic>
        <p:nvPicPr>
          <p:cNvPr id="1026" name="Picture 2" descr="36684">
            <a:extLst>
              <a:ext uri="{FF2B5EF4-FFF2-40B4-BE49-F238E27FC236}">
                <a16:creationId xmlns:a16="http://schemas.microsoft.com/office/drawing/2014/main" id="{E7B48197-7B53-6EB5-2CBF-3B5095DB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3702" y="1870075"/>
            <a:ext cx="4657346" cy="18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8AD61-7A87-D50F-41A3-F5ACC5D3CE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1865" y="91297"/>
            <a:ext cx="2252084" cy="159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3D7A6-FC2D-54B7-C5BD-F6813D2D8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453" y="3799705"/>
            <a:ext cx="5075376" cy="29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6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8550-8A28-E3C0-139A-911F80CE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LLMs – ChatGPT + Claude +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5BFB-871E-2C18-D119-04CD467B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LLMs could not generate satisfactory Swift code for this purpose</a:t>
            </a:r>
          </a:p>
          <a:p>
            <a:endParaRPr lang="en-US" dirty="0"/>
          </a:p>
          <a:p>
            <a:r>
              <a:rPr lang="en-US" dirty="0"/>
              <a:t>Observations of LLM-generated Embedded Swift code</a:t>
            </a:r>
          </a:p>
          <a:p>
            <a:pPr lvl="1"/>
            <a:r>
              <a:rPr lang="en-US" dirty="0"/>
              <a:t>Swift code meant for iOS or MacOS</a:t>
            </a:r>
          </a:p>
          <a:p>
            <a:pPr lvl="1"/>
            <a:r>
              <a:rPr lang="en-US" dirty="0"/>
              <a:t>Provide empty functions for you to fill</a:t>
            </a:r>
          </a:p>
          <a:p>
            <a:pPr lvl="1"/>
            <a:r>
              <a:rPr lang="en-US" dirty="0"/>
              <a:t>Hallucination of none-existent embedded functions</a:t>
            </a:r>
          </a:p>
          <a:p>
            <a:pPr lvl="1"/>
            <a:endParaRPr lang="en-US" dirty="0"/>
          </a:p>
          <a:p>
            <a:r>
              <a:rPr lang="en-US" dirty="0"/>
              <a:t>Possible Reasons</a:t>
            </a:r>
          </a:p>
          <a:p>
            <a:pPr lvl="1"/>
            <a:r>
              <a:rPr lang="en-US" dirty="0"/>
              <a:t>Embedded Swift only released last year and still experimental</a:t>
            </a:r>
          </a:p>
          <a:p>
            <a:pPr lvl="1"/>
            <a:r>
              <a:rPr lang="en-US" dirty="0"/>
              <a:t>Majority of online Swift code is meant for iOS/MacOS</a:t>
            </a:r>
          </a:p>
          <a:p>
            <a:pPr lvl="1"/>
            <a:r>
              <a:rPr lang="en-US" dirty="0"/>
              <a:t>No official Apple examples of Embedded Swift ESP32 I2C communication</a:t>
            </a:r>
          </a:p>
          <a:p>
            <a:pPr lvl="1"/>
            <a:r>
              <a:rPr lang="en-US" dirty="0"/>
              <a:t>Embedded code is a niche field with less code online, mostly C/C++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E1CD8-A749-7E24-701C-625066C7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15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EFE7-F4EE-DAF5-9672-EDD885BB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1B48-9444-0DD6-49B4-29DE68DA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all Wrapper code in C</a:t>
            </a:r>
          </a:p>
          <a:p>
            <a:pPr lvl="1"/>
            <a:r>
              <a:rPr lang="en-US" dirty="0"/>
              <a:t>Avoid unsafe code and C data structures in Swift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Embedded Swift to call the C-wrapper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LLM to translate C wrapper code to Swift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B71E5-28A9-9A1A-4B3D-A5A9A31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14</a:t>
            </a:fld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8FC53-BBEC-CE8B-58FA-51C40987A422}"/>
              </a:ext>
            </a:extLst>
          </p:cNvPr>
          <p:cNvSpPr/>
          <p:nvPr/>
        </p:nvSpPr>
        <p:spPr>
          <a:xfrm>
            <a:off x="838200" y="1446835"/>
            <a:ext cx="11007436" cy="17709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Suggested by ChatGPT</a:t>
            </a:r>
          </a:p>
        </p:txBody>
      </p:sp>
    </p:spTree>
    <p:extLst>
      <p:ext uri="{BB962C8B-B14F-4D97-AF65-F5344CB8AC3E}">
        <p14:creationId xmlns:p14="http://schemas.microsoft.com/office/powerpoint/2010/main" val="29651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C207-C268-C304-B928-64D7B402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60" y="-94019"/>
            <a:ext cx="10515600" cy="773362"/>
          </a:xfrm>
        </p:spPr>
        <p:txBody>
          <a:bodyPr/>
          <a:lstStyle/>
          <a:p>
            <a:r>
              <a:rPr lang="en-US" dirty="0"/>
              <a:t>I2C Communication from BME680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4254D-9B2F-456B-F7FC-31C41A1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885" y="1160248"/>
            <a:ext cx="5461721" cy="504677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Master always initiates the communication</a:t>
            </a:r>
          </a:p>
          <a:p>
            <a:r>
              <a:rPr lang="en-US" sz="2400" dirty="0"/>
              <a:t>Data transfers usually works on registers</a:t>
            </a:r>
          </a:p>
          <a:p>
            <a:endParaRPr lang="en-US" sz="2400" dirty="0"/>
          </a:p>
          <a:p>
            <a:r>
              <a:rPr lang="en-US" sz="2400" dirty="0"/>
              <a:t>BME680 I2C Write register packet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writes slave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writes register address (control)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writes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sends STOP signal</a:t>
            </a:r>
          </a:p>
          <a:p>
            <a:endParaRPr lang="en-US" sz="2400" dirty="0"/>
          </a:p>
          <a:p>
            <a:r>
              <a:rPr lang="en-US" sz="2400" dirty="0"/>
              <a:t>BME680 I2C read register packet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writes slave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writes register address (control)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Master sends STOP signal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Slave writes slave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Slaves write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Slaves sends STOP signal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79293-7B38-522A-E018-2C2A4808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15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19D9D-0094-2856-7947-A786871AD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980" y="570284"/>
            <a:ext cx="6149956" cy="2442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42FCD-5882-DD3E-2571-E0F38024B3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980" y="3012707"/>
            <a:ext cx="6149956" cy="38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289D-EFCD-80C5-7BE9-D45758A9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18" y="252640"/>
            <a:ext cx="11603737" cy="1325563"/>
          </a:xfrm>
        </p:spPr>
        <p:txBody>
          <a:bodyPr/>
          <a:lstStyle/>
          <a:p>
            <a:r>
              <a:rPr lang="en-US" dirty="0"/>
              <a:t>Embedded I2C firmware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7DA4C-5257-92EF-FDB6-87EB7AE2C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823" y="1578203"/>
            <a:ext cx="4636753" cy="4846660"/>
          </a:xfrm>
        </p:spPr>
        <p:txBody>
          <a:bodyPr>
            <a:normAutofit/>
          </a:bodyPr>
          <a:lstStyle/>
          <a:p>
            <a:r>
              <a:rPr lang="en-US" sz="1800" dirty="0"/>
              <a:t>Usually provided by manufacturers</a:t>
            </a:r>
          </a:p>
          <a:p>
            <a:pPr lvl="1"/>
            <a:r>
              <a:rPr lang="en-US" sz="1600" dirty="0"/>
              <a:t>Bosch BME680 I2C driver library</a:t>
            </a:r>
          </a:p>
          <a:p>
            <a:pPr lvl="2"/>
            <a:r>
              <a:rPr lang="en-US" sz="1200" dirty="0"/>
              <a:t>You have to implement I2C read/write and delay functions and pass to the library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 err="1"/>
              <a:t>Espressif</a:t>
            </a:r>
            <a:r>
              <a:rPr lang="en-US" sz="1600" dirty="0"/>
              <a:t> Board Support Package (ESP-BSP)</a:t>
            </a:r>
          </a:p>
          <a:p>
            <a:pPr lvl="2"/>
            <a:r>
              <a:rPr lang="en-US" sz="1600" dirty="0"/>
              <a:t>API to use MCU hardware features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You have to develop</a:t>
            </a:r>
          </a:p>
          <a:p>
            <a:pPr lvl="1"/>
            <a:r>
              <a:rPr lang="en-US" sz="1600" dirty="0"/>
              <a:t>Bridge between the I2C driver and BSP</a:t>
            </a:r>
          </a:p>
          <a:p>
            <a:pPr lvl="1"/>
            <a:r>
              <a:rPr lang="en-US" sz="1600" dirty="0"/>
              <a:t>Call the necessary library/BSP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ED2EF-9E3B-E1B2-CC44-57FEA2D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16</a:t>
            </a:fld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7C1AF-9FB2-CAEF-FB02-6F3EE9E8FAD7}"/>
              </a:ext>
            </a:extLst>
          </p:cNvPr>
          <p:cNvSpPr/>
          <p:nvPr/>
        </p:nvSpPr>
        <p:spPr>
          <a:xfrm>
            <a:off x="449718" y="1497940"/>
            <a:ext cx="7105529" cy="1540668"/>
          </a:xfrm>
          <a:prstGeom prst="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BME680 I2C library</a:t>
            </a:r>
          </a:p>
          <a:p>
            <a:r>
              <a:rPr lang="en-US" sz="1100" dirty="0">
                <a:solidFill>
                  <a:schemeClr val="tx1"/>
                </a:solidFill>
              </a:rPr>
              <a:t>int8_t bme68x_init(struct bme68x_dev *dev);</a:t>
            </a:r>
          </a:p>
          <a:p>
            <a:r>
              <a:rPr lang="en-US" sz="1100" dirty="0">
                <a:solidFill>
                  <a:schemeClr val="tx1"/>
                </a:solidFill>
              </a:rPr>
              <a:t>int8_t bme68x_get_data(uint8_t </a:t>
            </a:r>
            <a:r>
              <a:rPr lang="en-US" sz="1100" dirty="0" err="1">
                <a:solidFill>
                  <a:schemeClr val="tx1"/>
                </a:solidFill>
              </a:rPr>
              <a:t>op_mode</a:t>
            </a:r>
            <a:r>
              <a:rPr lang="en-US" sz="1100" dirty="0">
                <a:solidFill>
                  <a:schemeClr val="tx1"/>
                </a:solidFill>
              </a:rPr>
              <a:t>, struct bme68x_data *data, uint8_t *</a:t>
            </a:r>
            <a:r>
              <a:rPr lang="en-US" sz="1100" dirty="0" err="1">
                <a:solidFill>
                  <a:schemeClr val="tx1"/>
                </a:solidFill>
              </a:rPr>
              <a:t>n_data</a:t>
            </a:r>
            <a:r>
              <a:rPr lang="en-US" sz="1100" dirty="0">
                <a:solidFill>
                  <a:schemeClr val="tx1"/>
                </a:solidFill>
              </a:rPr>
              <a:t>, struct bme68x_dev *dev);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Function Pointers to provide in </a:t>
            </a:r>
            <a:r>
              <a:rPr lang="en-US" sz="1100" b="1" dirty="0" err="1">
                <a:solidFill>
                  <a:schemeClr val="tx1"/>
                </a:solidFill>
              </a:rPr>
              <a:t>init</a:t>
            </a:r>
            <a:r>
              <a:rPr lang="en-US" sz="11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100" dirty="0">
                <a:solidFill>
                  <a:schemeClr val="tx1"/>
                </a:solidFill>
              </a:rPr>
              <a:t>int8_t (*bme68x_read_fptr_t)(uint8_t </a:t>
            </a:r>
            <a:r>
              <a:rPr lang="en-US" sz="1100" dirty="0" err="1">
                <a:solidFill>
                  <a:schemeClr val="tx1"/>
                </a:solidFill>
              </a:rPr>
              <a:t>reg_addr</a:t>
            </a:r>
            <a:r>
              <a:rPr lang="en-US" sz="1100" dirty="0">
                <a:solidFill>
                  <a:schemeClr val="tx1"/>
                </a:solidFill>
              </a:rPr>
              <a:t>, uint8_t *</a:t>
            </a:r>
            <a:r>
              <a:rPr lang="en-US" sz="1100" dirty="0" err="1">
                <a:solidFill>
                  <a:schemeClr val="tx1"/>
                </a:solidFill>
              </a:rPr>
              <a:t>reg_data</a:t>
            </a:r>
            <a:r>
              <a:rPr lang="en-US" sz="1100" dirty="0">
                <a:solidFill>
                  <a:schemeClr val="tx1"/>
                </a:solidFill>
              </a:rPr>
              <a:t>, uint32_t length, void *</a:t>
            </a:r>
            <a:r>
              <a:rPr lang="en-US" sz="1100" dirty="0" err="1">
                <a:solidFill>
                  <a:schemeClr val="tx1"/>
                </a:solidFill>
              </a:rPr>
              <a:t>intf_ptr</a:t>
            </a:r>
            <a:r>
              <a:rPr lang="en-US" sz="1100" dirty="0">
                <a:solidFill>
                  <a:schemeClr val="tx1"/>
                </a:solidFill>
              </a:rPr>
              <a:t>);</a:t>
            </a:r>
          </a:p>
          <a:p>
            <a:r>
              <a:rPr lang="en-US" sz="1100" dirty="0">
                <a:solidFill>
                  <a:schemeClr val="tx1"/>
                </a:solidFill>
              </a:rPr>
              <a:t>int8_t (*bme68x_write_fptr_t)(uint8_t </a:t>
            </a:r>
            <a:r>
              <a:rPr lang="en-US" sz="1100" dirty="0" err="1">
                <a:solidFill>
                  <a:schemeClr val="tx1"/>
                </a:solidFill>
              </a:rPr>
              <a:t>reg_addr</a:t>
            </a:r>
            <a:r>
              <a:rPr lang="en-US" sz="1100" dirty="0">
                <a:solidFill>
                  <a:schemeClr val="tx1"/>
                </a:solidFill>
              </a:rPr>
              <a:t>, const uint8_t *</a:t>
            </a:r>
            <a:r>
              <a:rPr lang="en-US" sz="1100" dirty="0" err="1">
                <a:solidFill>
                  <a:schemeClr val="tx1"/>
                </a:solidFill>
              </a:rPr>
              <a:t>reg_data</a:t>
            </a:r>
            <a:r>
              <a:rPr lang="en-US" sz="1100" dirty="0">
                <a:solidFill>
                  <a:schemeClr val="tx1"/>
                </a:solidFill>
              </a:rPr>
              <a:t>, uint32_t length, void *</a:t>
            </a:r>
            <a:r>
              <a:rPr lang="en-US" sz="1100" dirty="0" err="1">
                <a:solidFill>
                  <a:schemeClr val="tx1"/>
                </a:solidFill>
              </a:rPr>
              <a:t>intf_ptr</a:t>
            </a:r>
            <a:r>
              <a:rPr lang="en-US" sz="1100" dirty="0">
                <a:solidFill>
                  <a:schemeClr val="tx1"/>
                </a:solidFill>
              </a:rPr>
              <a:t>);</a:t>
            </a:r>
          </a:p>
          <a:p>
            <a:r>
              <a:rPr lang="en-US" sz="1100" dirty="0">
                <a:solidFill>
                  <a:schemeClr val="tx1"/>
                </a:solidFill>
              </a:rPr>
              <a:t>void (*bme68x_delay_us_fptr_t)(uint32_t period, void *</a:t>
            </a:r>
            <a:r>
              <a:rPr lang="en-US" sz="1100" dirty="0" err="1">
                <a:solidFill>
                  <a:schemeClr val="tx1"/>
                </a:solidFill>
              </a:rPr>
              <a:t>intf_ptr</a:t>
            </a:r>
            <a:r>
              <a:rPr lang="en-US" sz="1100" dirty="0">
                <a:solidFill>
                  <a:schemeClr val="tx1"/>
                </a:solidFill>
              </a:rPr>
              <a:t>);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6E511-95E5-D3C1-6F1A-3EC86688DE30}"/>
              </a:ext>
            </a:extLst>
          </p:cNvPr>
          <p:cNvSpPr/>
          <p:nvPr/>
        </p:nvSpPr>
        <p:spPr>
          <a:xfrm>
            <a:off x="449718" y="3236589"/>
            <a:ext cx="7105529" cy="1439694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ESP-BSP</a:t>
            </a:r>
          </a:p>
          <a:p>
            <a:r>
              <a:rPr lang="en-US" sz="1100" dirty="0">
                <a:solidFill>
                  <a:schemeClr val="tx1"/>
                </a:solidFill>
              </a:rPr>
              <a:t>int i2c_master_transmit_receive(i2c_master_dev_handle_t i2c_dev, const uint8_t *</a:t>
            </a:r>
            <a:r>
              <a:rPr lang="en-US" sz="1100" dirty="0" err="1">
                <a:solidFill>
                  <a:schemeClr val="tx1"/>
                </a:solidFill>
              </a:rPr>
              <a:t>write_buffer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size_t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write_size</a:t>
            </a:r>
            <a:r>
              <a:rPr lang="en-US" sz="1100" dirty="0">
                <a:solidFill>
                  <a:schemeClr val="tx1"/>
                </a:solidFill>
              </a:rPr>
              <a:t>, uint8_t *</a:t>
            </a:r>
            <a:r>
              <a:rPr lang="en-US" sz="1100" dirty="0" err="1">
                <a:solidFill>
                  <a:schemeClr val="tx1"/>
                </a:solidFill>
              </a:rPr>
              <a:t>read_buffer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size_t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read_size</a:t>
            </a:r>
            <a:r>
              <a:rPr lang="en-US" sz="1100" dirty="0">
                <a:solidFill>
                  <a:schemeClr val="tx1"/>
                </a:solidFill>
              </a:rPr>
              <a:t>, int </a:t>
            </a:r>
            <a:r>
              <a:rPr lang="en-US" sz="1100" dirty="0" err="1">
                <a:solidFill>
                  <a:schemeClr val="tx1"/>
                </a:solidFill>
              </a:rPr>
              <a:t>xfer_timeout_ms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int i2c_master_multi_buffer_transmit(i2c_master_dev_handle_t i2c_dev, i2c_master_transmit_multi_buffer_info_t *</a:t>
            </a:r>
            <a:r>
              <a:rPr lang="en-US" sz="1100" dirty="0" err="1">
                <a:solidFill>
                  <a:schemeClr val="tx1"/>
                </a:solidFill>
              </a:rPr>
              <a:t>buffer_info_array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size_t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array_size</a:t>
            </a:r>
            <a:r>
              <a:rPr lang="en-US" sz="1100" dirty="0">
                <a:solidFill>
                  <a:schemeClr val="tx1"/>
                </a:solidFill>
              </a:rPr>
              <a:t>, int </a:t>
            </a:r>
            <a:r>
              <a:rPr lang="en-US" sz="1100" dirty="0" err="1">
                <a:solidFill>
                  <a:schemeClr val="tx1"/>
                </a:solidFill>
              </a:rPr>
              <a:t>xfer_timeout_ms</a:t>
            </a:r>
            <a:r>
              <a:rPr lang="en-US" sz="1100" dirty="0">
                <a:solidFill>
                  <a:schemeClr val="tx1"/>
                </a:solidFill>
              </a:rPr>
              <a:t>);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void </a:t>
            </a:r>
            <a:r>
              <a:rPr lang="en-US" sz="1100" dirty="0" err="1">
                <a:solidFill>
                  <a:schemeClr val="tx1"/>
                </a:solidFill>
              </a:rPr>
              <a:t>ets_delay_us</a:t>
            </a:r>
            <a:r>
              <a:rPr lang="en-US" sz="1100" dirty="0">
                <a:solidFill>
                  <a:schemeClr val="tx1"/>
                </a:solidFill>
              </a:rPr>
              <a:t>(uint32_t us);</a:t>
            </a:r>
          </a:p>
          <a:p>
            <a:pPr algn="ctr"/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A0A9-923B-60D7-0995-351077A02E63}"/>
              </a:ext>
            </a:extLst>
          </p:cNvPr>
          <p:cNvSpPr/>
          <p:nvPr/>
        </p:nvSpPr>
        <p:spPr>
          <a:xfrm>
            <a:off x="449718" y="4874264"/>
            <a:ext cx="7105529" cy="1439694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C-wrapper</a:t>
            </a:r>
          </a:p>
          <a:p>
            <a:endParaRPr lang="en-US" sz="1100" b="1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Call BME680 </a:t>
            </a:r>
            <a:r>
              <a:rPr lang="en-US" sz="1100" dirty="0" err="1">
                <a:solidFill>
                  <a:schemeClr val="tx1"/>
                </a:solidFill>
              </a:rPr>
              <a:t>init</a:t>
            </a:r>
            <a:r>
              <a:rPr lang="en-US" sz="1100" dirty="0">
                <a:solidFill>
                  <a:schemeClr val="tx1"/>
                </a:solidFill>
              </a:rPr>
              <a:t>, pass your implement I2C read/write and delay function pointers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Call library </a:t>
            </a:r>
            <a:r>
              <a:rPr lang="en-US" sz="1100" dirty="0" err="1">
                <a:solidFill>
                  <a:schemeClr val="tx1"/>
                </a:solidFill>
              </a:rPr>
              <a:t>get_sensor_data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Library will use your implemented I2C read/write and delay functions</a:t>
            </a:r>
          </a:p>
          <a:p>
            <a:endParaRPr lang="en-US" sz="1100" b="1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/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BFF54142-8DDF-D7B7-26F4-35E02D4C8868}"/>
              </a:ext>
            </a:extLst>
          </p:cNvPr>
          <p:cNvSpPr/>
          <p:nvPr/>
        </p:nvSpPr>
        <p:spPr>
          <a:xfrm>
            <a:off x="106878" y="1776184"/>
            <a:ext cx="342840" cy="36262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68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EE277E3-CE56-D948-4B36-B40BAA5806CD}"/>
              </a:ext>
            </a:extLst>
          </p:cNvPr>
          <p:cNvSpPr/>
          <p:nvPr/>
        </p:nvSpPr>
        <p:spPr>
          <a:xfrm>
            <a:off x="1674421" y="2921329"/>
            <a:ext cx="403761" cy="3911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F89D-6285-F590-FF63-33ED5B7F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36525"/>
            <a:ext cx="10515600" cy="1325563"/>
          </a:xfrm>
        </p:spPr>
        <p:txBody>
          <a:bodyPr/>
          <a:lstStyle/>
          <a:p>
            <a:r>
              <a:rPr lang="en-US" dirty="0"/>
              <a:t>Embedded Swift compilation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AF00-7626-F939-94FE-F5A4BDDA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17</a:t>
            </a:fld>
            <a:endParaRPr lang="en-SG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F58408-3048-8BD3-E0E5-035BCF8B90DE}"/>
              </a:ext>
            </a:extLst>
          </p:cNvPr>
          <p:cNvSpPr/>
          <p:nvPr/>
        </p:nvSpPr>
        <p:spPr>
          <a:xfrm>
            <a:off x="2174778" y="1616304"/>
            <a:ext cx="2854039" cy="603121"/>
          </a:xfrm>
          <a:prstGeom prst="round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Swift code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017926-309F-8CC4-1927-0C5FEFF3821A}"/>
              </a:ext>
            </a:extLst>
          </p:cNvPr>
          <p:cNvSpPr/>
          <p:nvPr/>
        </p:nvSpPr>
        <p:spPr>
          <a:xfrm>
            <a:off x="6599512" y="1616303"/>
            <a:ext cx="2854039" cy="6031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C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1CAEA-DBAF-5DEB-68A5-AECD4A3A878B}"/>
              </a:ext>
            </a:extLst>
          </p:cNvPr>
          <p:cNvSpPr/>
          <p:nvPr/>
        </p:nvSpPr>
        <p:spPr>
          <a:xfrm>
            <a:off x="2174778" y="2870313"/>
            <a:ext cx="2854039" cy="60312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Swift .o object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75581-F06D-C436-65F1-CD5632FF9691}"/>
              </a:ext>
            </a:extLst>
          </p:cNvPr>
          <p:cNvSpPr/>
          <p:nvPr/>
        </p:nvSpPr>
        <p:spPr>
          <a:xfrm>
            <a:off x="6599512" y="2869149"/>
            <a:ext cx="2854039" cy="6031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C .o object code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B26522C-001B-C14D-5B60-FA1B2C8DC994}"/>
              </a:ext>
            </a:extLst>
          </p:cNvPr>
          <p:cNvSpPr/>
          <p:nvPr/>
        </p:nvSpPr>
        <p:spPr>
          <a:xfrm>
            <a:off x="3374902" y="2244924"/>
            <a:ext cx="453788" cy="60302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223BA-E891-8F58-4A74-9D1157B78805}"/>
              </a:ext>
            </a:extLst>
          </p:cNvPr>
          <p:cNvSpPr txBox="1"/>
          <p:nvPr/>
        </p:nvSpPr>
        <p:spPr>
          <a:xfrm>
            <a:off x="2641175" y="2294791"/>
            <a:ext cx="74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Swiftc</a:t>
            </a:r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3FC626A-E89D-C553-3598-945B1EF89E59}"/>
              </a:ext>
            </a:extLst>
          </p:cNvPr>
          <p:cNvSpPr/>
          <p:nvPr/>
        </p:nvSpPr>
        <p:spPr>
          <a:xfrm>
            <a:off x="7777336" y="2258674"/>
            <a:ext cx="498389" cy="5755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7AEA8-D81D-F240-5D63-CB2332797C63}"/>
              </a:ext>
            </a:extLst>
          </p:cNvPr>
          <p:cNvSpPr txBox="1"/>
          <p:nvPr/>
        </p:nvSpPr>
        <p:spPr>
          <a:xfrm>
            <a:off x="8331230" y="2413374"/>
            <a:ext cx="229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RISC-V GNU toolchain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DD3C74-7071-BFD7-2222-6A2B6396D652}"/>
              </a:ext>
            </a:extLst>
          </p:cNvPr>
          <p:cNvSpPr/>
          <p:nvPr/>
        </p:nvSpPr>
        <p:spPr>
          <a:xfrm>
            <a:off x="6599512" y="4082745"/>
            <a:ext cx="2854039" cy="6031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Binary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7725332-0E74-7373-FD91-BDB4FAD7A653}"/>
              </a:ext>
            </a:extLst>
          </p:cNvPr>
          <p:cNvSpPr/>
          <p:nvPr/>
        </p:nvSpPr>
        <p:spPr>
          <a:xfrm>
            <a:off x="7777335" y="3507223"/>
            <a:ext cx="498389" cy="5755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575F7F-FA81-52FF-B3AA-5670FC43927F}"/>
              </a:ext>
            </a:extLst>
          </p:cNvPr>
          <p:cNvSpPr/>
          <p:nvPr/>
        </p:nvSpPr>
        <p:spPr>
          <a:xfrm rot="17868289">
            <a:off x="5466293" y="3162013"/>
            <a:ext cx="453788" cy="180994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84C68-286B-B222-F5EA-C8FBD54136D6}"/>
              </a:ext>
            </a:extLst>
          </p:cNvPr>
          <p:cNvSpPr txBox="1"/>
          <p:nvPr/>
        </p:nvSpPr>
        <p:spPr>
          <a:xfrm>
            <a:off x="5300114" y="349601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ESP-IDF + ESP-BSP + linker</a:t>
            </a:r>
          </a:p>
        </p:txBody>
      </p:sp>
    </p:spTree>
    <p:extLst>
      <p:ext uri="{BB962C8B-B14F-4D97-AF65-F5344CB8AC3E}">
        <p14:creationId xmlns:p14="http://schemas.microsoft.com/office/powerpoint/2010/main" val="8736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3" grpId="0"/>
      <p:bldP spid="14" grpId="0" animBg="1"/>
      <p:bldP spid="15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353-D448-03FF-6818-8CF29283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865"/>
          </a:xfrm>
        </p:spPr>
        <p:txBody>
          <a:bodyPr/>
          <a:lstStyle/>
          <a:p>
            <a:r>
              <a:rPr lang="en-US" dirty="0"/>
              <a:t>Demo of C-wrapper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507C-537E-C6D3-680D-609FE3E4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4077"/>
            <a:ext cx="10515600" cy="2137398"/>
          </a:xfrm>
        </p:spPr>
        <p:txBody>
          <a:bodyPr/>
          <a:lstStyle/>
          <a:p>
            <a:r>
              <a:rPr lang="en-GB" dirty="0"/>
              <a:t>cd esp32-bme680-c-wrapper</a:t>
            </a:r>
          </a:p>
          <a:p>
            <a:r>
              <a:rPr lang="en-GB" dirty="0"/>
              <a:t>. $HOME/</a:t>
            </a:r>
            <a:r>
              <a:rPr lang="en-GB" dirty="0" err="1"/>
              <a:t>esp</a:t>
            </a:r>
            <a:r>
              <a:rPr lang="en-GB" dirty="0"/>
              <a:t>/</a:t>
            </a:r>
            <a:r>
              <a:rPr lang="en-GB" dirty="0" err="1"/>
              <a:t>esp-idf</a:t>
            </a:r>
            <a:r>
              <a:rPr lang="en-GB" dirty="0"/>
              <a:t>/</a:t>
            </a:r>
            <a:r>
              <a:rPr lang="en-GB" dirty="0" err="1"/>
              <a:t>export.sh</a:t>
            </a:r>
            <a:endParaRPr lang="en-SG" dirty="0"/>
          </a:p>
          <a:p>
            <a:r>
              <a:rPr lang="en-SG" dirty="0" err="1"/>
              <a:t>idf.py</a:t>
            </a:r>
            <a:r>
              <a:rPr lang="en-SG" dirty="0"/>
              <a:t> set-target esp32c6</a:t>
            </a:r>
          </a:p>
          <a:p>
            <a:r>
              <a:rPr lang="en-GB" dirty="0" err="1"/>
              <a:t>idf.py</a:t>
            </a:r>
            <a:r>
              <a:rPr lang="en-GB" dirty="0"/>
              <a:t> flash &amp;&amp; </a:t>
            </a:r>
            <a:r>
              <a:rPr lang="en-GB" dirty="0" err="1"/>
              <a:t>idf.py</a:t>
            </a:r>
            <a:r>
              <a:rPr lang="en-GB" dirty="0"/>
              <a:t> monitor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70DA-C228-C15B-48F7-94532D42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4CEFF-D770-5D69-ADCF-2FD7DF11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990"/>
            <a:ext cx="612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9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073F-44A4-0665-2B34-C444FDF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101344"/>
            <a:ext cx="10515600" cy="777363"/>
          </a:xfrm>
        </p:spPr>
        <p:txBody>
          <a:bodyPr/>
          <a:lstStyle/>
          <a:p>
            <a:r>
              <a:rPr lang="en-US" dirty="0"/>
              <a:t>Implement C pointer functions using ESP-BSP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582BD-7108-F551-7653-01EC4233A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67" y="1120019"/>
            <a:ext cx="5455534" cy="2517916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I2C read: </a:t>
            </a:r>
          </a:p>
          <a:p>
            <a:pPr lvl="1"/>
            <a:r>
              <a:rPr lang="en-US" sz="1600" dirty="0"/>
              <a:t>Passthrough to BSP </a:t>
            </a:r>
            <a:r>
              <a:rPr lang="en-US" sz="1600" i="1" dirty="0"/>
              <a:t>i2c_master_transmit_receive()</a:t>
            </a:r>
          </a:p>
          <a:p>
            <a:endParaRPr lang="en-US" sz="1600" dirty="0"/>
          </a:p>
          <a:p>
            <a:r>
              <a:rPr lang="en-US" sz="1600" dirty="0"/>
              <a:t>I2C write:</a:t>
            </a:r>
          </a:p>
          <a:p>
            <a:pPr lvl="1"/>
            <a:r>
              <a:rPr lang="en-US" sz="1400" dirty="0"/>
              <a:t>Create array of </a:t>
            </a:r>
            <a:r>
              <a:rPr lang="en-US" sz="1400" i="1" dirty="0"/>
              <a:t>i2c_master_transmit_multi_buffer_info_t</a:t>
            </a:r>
          </a:p>
          <a:p>
            <a:pPr lvl="1"/>
            <a:r>
              <a:rPr lang="en-US" sz="1400" dirty="0"/>
              <a:t>Send using BSP </a:t>
            </a:r>
            <a:r>
              <a:rPr lang="en-US" sz="1400" i="1" dirty="0"/>
              <a:t>i2c_master_multi_buffer_transmit</a:t>
            </a:r>
          </a:p>
          <a:p>
            <a:pPr lvl="1"/>
            <a:endParaRPr lang="en-US" sz="1400" dirty="0"/>
          </a:p>
          <a:p>
            <a:r>
              <a:rPr lang="en-US" sz="1800" dirty="0"/>
              <a:t>Delay</a:t>
            </a:r>
          </a:p>
          <a:p>
            <a:pPr lvl="1"/>
            <a:r>
              <a:rPr lang="en-US" sz="1400" dirty="0"/>
              <a:t>Passthrough to BSP </a:t>
            </a:r>
            <a:r>
              <a:rPr lang="en-US" sz="1400" i="1" dirty="0" err="1"/>
              <a:t>ets_delay_us</a:t>
            </a:r>
            <a:r>
              <a:rPr lang="en-US" sz="1400" i="1" dirty="0"/>
              <a:t>(period);</a:t>
            </a:r>
            <a:endParaRPr lang="en-US" sz="1200" i="1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A062-229D-EE1F-19FA-9E9ED0ED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19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97FD7-7072-8D03-3308-0D4422DD5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7" y="736127"/>
            <a:ext cx="6548285" cy="59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6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1D17-D4E7-5574-9BFB-C0DFC9BB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2003-BF62-7AF9-D386-23847CDED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71" y="200501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SG" dirty="0"/>
              <a:t>Yeo Kheng Meng</a:t>
            </a:r>
          </a:p>
          <a:p>
            <a:endParaRPr lang="en-SG" dirty="0"/>
          </a:p>
          <a:p>
            <a:r>
              <a:rPr lang="en-SG" dirty="0"/>
              <a:t>Embedded Security Researcher</a:t>
            </a:r>
          </a:p>
          <a:p>
            <a:pPr lvl="1"/>
            <a:r>
              <a:rPr lang="en-SG" dirty="0"/>
              <a:t>Centre for Strategic </a:t>
            </a:r>
            <a:r>
              <a:rPr lang="en-SG" dirty="0" err="1"/>
              <a:t>Infocomm</a:t>
            </a:r>
            <a:r>
              <a:rPr lang="en-SG" dirty="0"/>
              <a:t> Technologies (CSIT)</a:t>
            </a:r>
          </a:p>
          <a:p>
            <a:pPr lvl="1"/>
            <a:r>
              <a:rPr lang="en-SG" dirty="0"/>
              <a:t>MINDEF Technical Agency</a:t>
            </a:r>
          </a:p>
          <a:p>
            <a:endParaRPr lang="en-SG" dirty="0"/>
          </a:p>
          <a:p>
            <a:r>
              <a:rPr lang="en-SG" dirty="0"/>
              <a:t>10 years Embedded experience in private and public sectors</a:t>
            </a:r>
          </a:p>
          <a:p>
            <a:pPr lvl="1"/>
            <a:r>
              <a:rPr lang="en-SG" dirty="0"/>
              <a:t>PCB Hardware Design</a:t>
            </a:r>
          </a:p>
          <a:p>
            <a:pPr lvl="1"/>
            <a:r>
              <a:rPr lang="en-SG" dirty="0"/>
              <a:t>Microcontroller Firmware</a:t>
            </a:r>
          </a:p>
          <a:p>
            <a:pPr lvl="1"/>
            <a:r>
              <a:rPr lang="en-SG" dirty="0"/>
              <a:t>Embedded Linux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52987-1E9F-7A19-4CE5-EE3A6B09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</a:t>
            </a:fld>
            <a:endParaRPr lang="en-SG"/>
          </a:p>
        </p:txBody>
      </p:sp>
      <p:pic>
        <p:nvPicPr>
          <p:cNvPr id="1026" name="Picture 2" descr="CSIT logo_9558_FA-01">
            <a:extLst>
              <a:ext uri="{FF2B5EF4-FFF2-40B4-BE49-F238E27FC236}">
                <a16:creationId xmlns:a16="http://schemas.microsoft.com/office/drawing/2014/main" id="{E1C35D36-C008-858D-24F7-4672E46D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8504" y="528212"/>
            <a:ext cx="2839434" cy="14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D3C67-AA7A-E007-3AFA-0EC07FE27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938" y="136525"/>
            <a:ext cx="2155413" cy="21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1EB-DE4E-ACA4-78A2-CC9AEFA0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8" y="57296"/>
            <a:ext cx="10515600" cy="825976"/>
          </a:xfrm>
        </p:spPr>
        <p:txBody>
          <a:bodyPr/>
          <a:lstStyle/>
          <a:p>
            <a:r>
              <a:rPr lang="en-US" dirty="0"/>
              <a:t>Swift calls C-wrapper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1A9B4-B3A8-E84C-A9B3-DEB9B2E9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20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334DE-2ADF-3198-EC5F-1A11A1412B90}"/>
              </a:ext>
            </a:extLst>
          </p:cNvPr>
          <p:cNvSpPr txBox="1"/>
          <p:nvPr/>
        </p:nvSpPr>
        <p:spPr>
          <a:xfrm>
            <a:off x="2753234" y="6519554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bme680_wrapper.c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27096-9AFF-B5C5-294F-ABF4CC0D9FE2}"/>
              </a:ext>
            </a:extLst>
          </p:cNvPr>
          <p:cNvSpPr txBox="1"/>
          <p:nvPr/>
        </p:nvSpPr>
        <p:spPr>
          <a:xfrm>
            <a:off x="9392711" y="6490772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Main.swift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8DF06-8D20-643F-D91F-A3D978267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158" y="0"/>
            <a:ext cx="4311602" cy="6555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AAFBB-3691-A36C-799A-313B0B8B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9" y="871732"/>
            <a:ext cx="7496277" cy="54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2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5C0-D6C1-0727-DEAD-7718E6E7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C-Swift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1999A-BFC3-6542-DC5A-8DCC0ABA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Calling C functions from Swift </a:t>
            </a:r>
          </a:p>
          <a:p>
            <a:pPr lvl="1"/>
            <a:r>
              <a:rPr lang="en-US" dirty="0"/>
              <a:t>Mapping C parameters to Swift Unsafe types </a:t>
            </a:r>
          </a:p>
          <a:p>
            <a:pPr lvl="2"/>
            <a:r>
              <a:rPr lang="en-US" dirty="0" err="1"/>
              <a:t>UnsafePointer</a:t>
            </a:r>
            <a:r>
              <a:rPr lang="en-US" dirty="0"/>
              <a:t>&lt;Type&gt;, </a:t>
            </a:r>
            <a:r>
              <a:rPr lang="en-US" dirty="0" err="1"/>
              <a:t>UnsafeMutablePointer</a:t>
            </a:r>
            <a:r>
              <a:rPr lang="en-US" dirty="0"/>
              <a:t>&lt;Type&gt;</a:t>
            </a:r>
          </a:p>
          <a:p>
            <a:pPr lvl="2"/>
            <a:r>
              <a:rPr lang="en-US" dirty="0" err="1"/>
              <a:t>UnsafeRawPointer</a:t>
            </a:r>
            <a:r>
              <a:rPr lang="en-US" dirty="0"/>
              <a:t>, </a:t>
            </a:r>
            <a:r>
              <a:rPr lang="en-US" dirty="0" err="1"/>
              <a:t>UnsafeMutableRawPointer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https://developer.apple.com/documentation/swift/using-imported-c-functions-in-swift</a:t>
            </a:r>
            <a:endParaRPr lang="en-US" dirty="0"/>
          </a:p>
          <a:p>
            <a:r>
              <a:rPr lang="en-US" dirty="0"/>
              <a:t>Import C macros</a:t>
            </a:r>
          </a:p>
          <a:p>
            <a:pPr lvl="1"/>
            <a:r>
              <a:rPr lang="en-US" dirty="0"/>
              <a:t>“C macros that are more complex than simple constant definitions have no counterpart in Swift. ”</a:t>
            </a:r>
          </a:p>
          <a:p>
            <a:pPr lvl="1"/>
            <a:r>
              <a:rPr lang="en-US" dirty="0">
                <a:hlinkClick r:id="rId3"/>
              </a:rPr>
              <a:t>https://developer.apple.com/documentation/swift/using-imported-c-macros-in-swift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AFBEC-EC7E-6C04-15AB-53DE4F59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712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1850-0A69-C0E1-97DC-BCB1ED43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Translate pointer functions in C-wrapper to Swift-wrapper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128D8-1FAE-8D6D-5E74-A02D680E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130E2-3C6C-95EF-E50A-CBE98D53F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10" y="1238491"/>
            <a:ext cx="5045187" cy="461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5065-C6FA-E428-C5AC-E2C6C8B42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360" y="1238491"/>
            <a:ext cx="6654479" cy="4615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101838-3A52-D169-190C-C25C820FCFC2}"/>
              </a:ext>
            </a:extLst>
          </p:cNvPr>
          <p:cNvSpPr txBox="1"/>
          <p:nvPr/>
        </p:nvSpPr>
        <p:spPr>
          <a:xfrm>
            <a:off x="1629842" y="5849958"/>
            <a:ext cx="19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bme68x_wrapper.c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DD159-2598-B993-CAB1-ABE0CB0EC517}"/>
              </a:ext>
            </a:extLst>
          </p:cNvPr>
          <p:cNvSpPr txBox="1"/>
          <p:nvPr/>
        </p:nvSpPr>
        <p:spPr>
          <a:xfrm>
            <a:off x="7621738" y="5837592"/>
            <a:ext cx="23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bme68x_wrapper.swift</a:t>
            </a:r>
          </a:p>
        </p:txBody>
      </p:sp>
    </p:spTree>
    <p:extLst>
      <p:ext uri="{BB962C8B-B14F-4D97-AF65-F5344CB8AC3E}">
        <p14:creationId xmlns:p14="http://schemas.microsoft.com/office/powerpoint/2010/main" val="339636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61A9-0BEF-1979-EB04-A8C4E6AC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95" y="136525"/>
            <a:ext cx="10515600" cy="1325563"/>
          </a:xfrm>
        </p:spPr>
        <p:txBody>
          <a:bodyPr/>
          <a:lstStyle/>
          <a:p>
            <a:r>
              <a:rPr lang="en-US" dirty="0"/>
              <a:t>Avoiding direct use of </a:t>
            </a:r>
            <a:r>
              <a:rPr lang="en-US" dirty="0" err="1"/>
              <a:t>UnsafeMutablePointer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A239-0F16-BE85-2BE0-73D7F441C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57" y="1033973"/>
            <a:ext cx="11174605" cy="568750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UnsafeMutablePointer</a:t>
            </a:r>
            <a:r>
              <a:rPr lang="en-US" dirty="0"/>
              <a:t> allocated on heap</a:t>
            </a:r>
          </a:p>
          <a:p>
            <a:r>
              <a:rPr lang="en-US" dirty="0"/>
              <a:t>Repeated allocation and deallocation on heap bad for MCUs</a:t>
            </a:r>
          </a:p>
          <a:p>
            <a:pPr lvl="1"/>
            <a:r>
              <a:rPr lang="en-US" dirty="0"/>
              <a:t>Slower</a:t>
            </a:r>
          </a:p>
          <a:p>
            <a:pPr lvl="1"/>
            <a:r>
              <a:rPr lang="en-US" dirty="0"/>
              <a:t>May cause memory fragmentation</a:t>
            </a:r>
          </a:p>
          <a:p>
            <a:pPr lvl="1"/>
            <a:r>
              <a:rPr lang="en-US" dirty="0"/>
              <a:t>Potential failure to allocate as memory resources limited on MCUs</a:t>
            </a:r>
          </a:p>
          <a:p>
            <a:r>
              <a:rPr lang="en-US" dirty="0"/>
              <a:t>Asked AI for a heap-less alternative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withUnsafeMutablePointer</a:t>
            </a:r>
            <a:r>
              <a:rPr lang="en-US" dirty="0"/>
              <a:t> and mutating to temporarily access variables as </a:t>
            </a:r>
            <a:r>
              <a:rPr lang="en-US" dirty="0" err="1"/>
              <a:t>UnsafeMutablePointer</a:t>
            </a:r>
            <a:r>
              <a:rPr lang="en-US" dirty="0"/>
              <a:t> for duration of closure without heap allocation</a:t>
            </a:r>
          </a:p>
          <a:p>
            <a:pPr lvl="1"/>
            <a:r>
              <a:rPr lang="en-US" dirty="0">
                <a:hlinkClick r:id="rId2"/>
              </a:rPr>
              <a:t>https://developer.apple.com/documentation/swift/withunsafemutablepointer(to:_:)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11CDD-5B6F-7EE9-94C2-0BC62E3B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23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BAE9E-8BED-6E3B-3393-110E92F0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297547"/>
            <a:ext cx="5207000" cy="1995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C73D0-7A15-88F8-55BE-0413276412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312" y="3335988"/>
            <a:ext cx="3929846" cy="1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83EE-8341-AFD1-3618-E752E775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Heap-less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3E583-958C-24A4-4069-E18C404A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EA708-394B-073C-BA6E-288E6F691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023" y="2517111"/>
            <a:ext cx="6216354" cy="242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CD423-C6A1-9177-56C3-728D72AC205D}"/>
              </a:ext>
            </a:extLst>
          </p:cNvPr>
          <p:cNvSpPr txBox="1"/>
          <p:nvPr/>
        </p:nvSpPr>
        <p:spPr>
          <a:xfrm>
            <a:off x="686335" y="5580522"/>
            <a:ext cx="500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Manually allocating </a:t>
            </a:r>
            <a:r>
              <a:rPr lang="en-US" dirty="0" err="1"/>
              <a:t>UnsafeMutablePointer</a:t>
            </a:r>
            <a:r>
              <a:rPr lang="en-US" dirty="0"/>
              <a:t> on 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1B64F-F661-2CA3-1BC8-E33D9DDA4331}"/>
              </a:ext>
            </a:extLst>
          </p:cNvPr>
          <p:cNvSpPr txBox="1"/>
          <p:nvPr/>
        </p:nvSpPr>
        <p:spPr>
          <a:xfrm>
            <a:off x="7769738" y="5502981"/>
            <a:ext cx="345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Scope </a:t>
            </a:r>
            <a:r>
              <a:rPr lang="en-US" dirty="0" err="1"/>
              <a:t>withUnsafeMutablePointer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FD718-DFC1-868D-5B04-CBA526E0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1690688"/>
            <a:ext cx="5834026" cy="37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7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CB15-2C91-61F1-B6A1-9D1BF4A2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14A9-B87D-BDE7-E4F4-D9DB2DD5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865"/>
          </a:xfrm>
        </p:spPr>
        <p:txBody>
          <a:bodyPr/>
          <a:lstStyle/>
          <a:p>
            <a:r>
              <a:rPr lang="en-US" dirty="0"/>
              <a:t>Demo of Swift-wrapper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AA7D-0139-4736-F0AF-C0D719E3A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4077"/>
            <a:ext cx="10515600" cy="2137398"/>
          </a:xfrm>
        </p:spPr>
        <p:txBody>
          <a:bodyPr/>
          <a:lstStyle/>
          <a:p>
            <a:r>
              <a:rPr lang="en-GB" dirty="0"/>
              <a:t>cd esp32-bme680-swift-wrapper</a:t>
            </a:r>
          </a:p>
          <a:p>
            <a:r>
              <a:rPr lang="en-GB" dirty="0"/>
              <a:t>. $HOME/</a:t>
            </a:r>
            <a:r>
              <a:rPr lang="en-GB" dirty="0" err="1"/>
              <a:t>esp</a:t>
            </a:r>
            <a:r>
              <a:rPr lang="en-GB" dirty="0"/>
              <a:t>/</a:t>
            </a:r>
            <a:r>
              <a:rPr lang="en-GB" dirty="0" err="1"/>
              <a:t>esp-idf</a:t>
            </a:r>
            <a:r>
              <a:rPr lang="en-GB" dirty="0"/>
              <a:t>/</a:t>
            </a:r>
            <a:r>
              <a:rPr lang="en-GB" dirty="0" err="1"/>
              <a:t>export.sh</a:t>
            </a:r>
            <a:endParaRPr lang="en-SG" dirty="0"/>
          </a:p>
          <a:p>
            <a:r>
              <a:rPr lang="en-SG" dirty="0" err="1"/>
              <a:t>idf.py</a:t>
            </a:r>
            <a:r>
              <a:rPr lang="en-SG" dirty="0"/>
              <a:t> set-target esp32c6</a:t>
            </a:r>
          </a:p>
          <a:p>
            <a:r>
              <a:rPr lang="en-GB" dirty="0" err="1"/>
              <a:t>idf.py</a:t>
            </a:r>
            <a:r>
              <a:rPr lang="en-GB" dirty="0"/>
              <a:t> flash &amp;&amp; </a:t>
            </a:r>
            <a:r>
              <a:rPr lang="en-GB" dirty="0" err="1"/>
              <a:t>idf.py</a:t>
            </a:r>
            <a:r>
              <a:rPr lang="en-GB" dirty="0"/>
              <a:t> monitor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D0113-B654-0A86-DCFF-D278CD50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23773-7714-8DC7-CCE3-89D12476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0333"/>
            <a:ext cx="6489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38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2EB4-8AE4-C1F0-06C6-97A71850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65530"/>
            <a:ext cx="10515600" cy="1325563"/>
          </a:xfrm>
        </p:spPr>
        <p:txBody>
          <a:bodyPr/>
          <a:lstStyle/>
          <a:p>
            <a:r>
              <a:rPr lang="en-US" dirty="0"/>
              <a:t>Troubleshooting with Logic Analyzer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BE6B2-85B8-913C-9BCA-EA130344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26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81E5-3E86-A780-8CB2-FE77B38F10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078" y="1602970"/>
            <a:ext cx="6716554" cy="3652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4D797-5A48-16BC-DA06-E83D2E9E4C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68" y="1782466"/>
            <a:ext cx="5133400" cy="3304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81922-D119-2065-2AD9-8DA30442A74F}"/>
              </a:ext>
            </a:extLst>
          </p:cNvPr>
          <p:cNvSpPr txBox="1"/>
          <p:nvPr/>
        </p:nvSpPr>
        <p:spPr>
          <a:xfrm>
            <a:off x="699647" y="5278299"/>
            <a:ext cx="395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Tapping I2C lines with </a:t>
            </a:r>
            <a:r>
              <a:rPr lang="en-US" dirty="0" err="1"/>
              <a:t>Saleae</a:t>
            </a:r>
            <a:r>
              <a:rPr lang="en-US" dirty="0"/>
              <a:t> Logic Pro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7EFB4-EF89-CC8A-FAA4-FF6F8FB54FA6}"/>
              </a:ext>
            </a:extLst>
          </p:cNvPr>
          <p:cNvSpPr txBox="1"/>
          <p:nvPr/>
        </p:nvSpPr>
        <p:spPr>
          <a:xfrm>
            <a:off x="6720615" y="5251692"/>
            <a:ext cx="400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Reading and analyze signals with Logic 2</a:t>
            </a:r>
          </a:p>
        </p:txBody>
      </p:sp>
    </p:spTree>
    <p:extLst>
      <p:ext uri="{BB962C8B-B14F-4D97-AF65-F5344CB8AC3E}">
        <p14:creationId xmlns:p14="http://schemas.microsoft.com/office/powerpoint/2010/main" val="33534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FA1A-FC5B-03AC-65AF-0FE43223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80" y="32067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BB8D8-7A36-9CD4-0AD4-21C521C1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406013"/>
            <a:ext cx="11585750" cy="47709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Embedded Swift still experimental after 1 year -&gt; Not ready for production</a:t>
            </a:r>
          </a:p>
          <a:p>
            <a:endParaRPr lang="en-US" dirty="0"/>
          </a:p>
          <a:p>
            <a:r>
              <a:rPr lang="en-US" dirty="0"/>
              <a:t>Mismatch between goals of Swift (higher level languages) vs embedded platforms</a:t>
            </a:r>
          </a:p>
          <a:p>
            <a:pPr lvl="1"/>
            <a:r>
              <a:rPr lang="en-US" dirty="0"/>
              <a:t>High-level languages generally discourage using low-level features like </a:t>
            </a:r>
            <a:r>
              <a:rPr lang="en-US" dirty="0" err="1"/>
              <a:t>UnsafePointers</a:t>
            </a:r>
            <a:endParaRPr lang="en-US" dirty="0"/>
          </a:p>
          <a:p>
            <a:pPr lvl="1"/>
            <a:r>
              <a:rPr lang="en-US" dirty="0"/>
              <a:t>Embedded engineers frequently use low-level access for performance/memory </a:t>
            </a:r>
            <a:r>
              <a:rPr lang="en-US" dirty="0" err="1"/>
              <a:t>optimisation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Embedded devices are not as vertically integrated as Apple macOS/iOS devices</a:t>
            </a:r>
          </a:p>
          <a:p>
            <a:pPr lvl="1"/>
            <a:r>
              <a:rPr lang="en-US" dirty="0"/>
              <a:t>Heavy dependence on vendor stacks and C libraries </a:t>
            </a:r>
          </a:p>
          <a:p>
            <a:pPr lvl="1"/>
            <a:r>
              <a:rPr lang="en-US" dirty="0"/>
              <a:t>Not many MCUs are supported other than ESP32, RPi Pico, STM32</a:t>
            </a:r>
          </a:p>
          <a:p>
            <a:pPr lvl="1"/>
            <a:endParaRPr lang="en-US" dirty="0"/>
          </a:p>
          <a:p>
            <a:r>
              <a:rPr lang="en-US" dirty="0"/>
              <a:t>Most Embedded stuff are aimed at C/C++</a:t>
            </a:r>
          </a:p>
          <a:p>
            <a:pPr lvl="1"/>
            <a:r>
              <a:rPr lang="en-US" dirty="0"/>
              <a:t>SDK and Debugging tools</a:t>
            </a:r>
          </a:p>
          <a:p>
            <a:pPr lvl="1"/>
            <a:r>
              <a:rPr lang="en-US" dirty="0"/>
              <a:t>Documentation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-&gt; Swift adoption by MCU embedded engineers would be very 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ECFAE-7A14-9BC2-F8F0-DF3193E5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46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3535-DF56-3B3E-2A4D-27B844EA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67" y="35874"/>
            <a:ext cx="10515600" cy="941161"/>
          </a:xfrm>
        </p:spPr>
        <p:txBody>
          <a:bodyPr/>
          <a:lstStyle/>
          <a:p>
            <a:r>
              <a:rPr lang="en-SG" dirty="0"/>
              <a:t>What is Embedded Swift?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722A-373C-6591-42A1-88CCC862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39" y="5695185"/>
            <a:ext cx="11654642" cy="1162815"/>
          </a:xfrm>
        </p:spPr>
        <p:txBody>
          <a:bodyPr>
            <a:normAutofit fontScale="92500"/>
          </a:bodyPr>
          <a:lstStyle/>
          <a:p>
            <a:r>
              <a:rPr lang="en-SG" dirty="0"/>
              <a:t>First announced in WWDC 2024: </a:t>
            </a:r>
            <a:r>
              <a:rPr lang="en-SG" dirty="0">
                <a:hlinkClick r:id="rId2"/>
              </a:rPr>
              <a:t>https://www.youtube.com/watch?v=LqxbsADqDI4</a:t>
            </a:r>
            <a:endParaRPr lang="en-SG" dirty="0"/>
          </a:p>
          <a:p>
            <a:r>
              <a:rPr lang="en-SG" dirty="0"/>
              <a:t>Swift for resource-constrained microcontrollers like ESP32, RPi Pico, STM32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69B23-2BEC-FB16-47B3-BFDB56B1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3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72B2F-3473-CC25-6951-3DFF9F7E1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67" y="727674"/>
            <a:ext cx="6507678" cy="48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B2CA-D735-81F0-84D4-A3B8A9C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and after Embedded Swift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E6EB-DBA8-75C6-7133-F8FE83C78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Before</a:t>
            </a:r>
          </a:p>
          <a:p>
            <a:pPr lvl="1"/>
            <a:r>
              <a:rPr lang="en-SG" dirty="0"/>
              <a:t>Swift binary needs an operating system: iOS, MacOS, Linux, Windows</a:t>
            </a:r>
          </a:p>
          <a:p>
            <a:pPr lvl="1"/>
            <a:r>
              <a:rPr lang="en-SG" dirty="0"/>
              <a:t>Runs on relatively performant hardware</a:t>
            </a:r>
          </a:p>
          <a:p>
            <a:pPr lvl="2"/>
            <a:r>
              <a:rPr lang="en-SG" dirty="0"/>
              <a:t>GHz-class multi-core CPUs</a:t>
            </a:r>
          </a:p>
          <a:p>
            <a:pPr lvl="2"/>
            <a:r>
              <a:rPr lang="en-SG" dirty="0"/>
              <a:t>GBs of RAM</a:t>
            </a:r>
          </a:p>
          <a:p>
            <a:pPr lvl="2"/>
            <a:r>
              <a:rPr lang="en-SG" dirty="0"/>
              <a:t>GBs to TBs storage </a:t>
            </a:r>
          </a:p>
          <a:p>
            <a:r>
              <a:rPr lang="en-SG" dirty="0"/>
              <a:t>After</a:t>
            </a:r>
          </a:p>
          <a:p>
            <a:pPr lvl="1"/>
            <a:r>
              <a:rPr lang="en-SG" dirty="0"/>
              <a:t>Bare-metal microcontrollers (MCU) with no OS or relatively-small real-time OS</a:t>
            </a:r>
          </a:p>
          <a:p>
            <a:pPr lvl="1"/>
            <a:r>
              <a:rPr lang="en-SG" dirty="0"/>
              <a:t>Resource-constraint hardware</a:t>
            </a:r>
          </a:p>
          <a:p>
            <a:pPr lvl="2"/>
            <a:r>
              <a:rPr lang="en-SG" dirty="0" err="1"/>
              <a:t>Mhz</a:t>
            </a:r>
            <a:r>
              <a:rPr lang="en-SG" dirty="0"/>
              <a:t>-class single/dual-core CPU </a:t>
            </a:r>
          </a:p>
          <a:p>
            <a:pPr lvl="2"/>
            <a:r>
              <a:rPr lang="en-SG" dirty="0"/>
              <a:t>Kilobytes to low Megabytes RAM</a:t>
            </a:r>
          </a:p>
          <a:p>
            <a:pPr lvl="2"/>
            <a:r>
              <a:rPr lang="en-SG" dirty="0"/>
              <a:t>Kilobytes to low Megabytes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B51E-5381-42A9-2831-6BEA33BD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980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3FF0-6EC8-0A07-5EEE-100D4DAB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83134"/>
            <a:ext cx="10515600" cy="1325563"/>
          </a:xfrm>
        </p:spPr>
        <p:txBody>
          <a:bodyPr/>
          <a:lstStyle/>
          <a:p>
            <a:r>
              <a:rPr lang="en-SG" dirty="0"/>
              <a:t>Embedded Swift vs conventional Swift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E43A-35C0-E3B4-9760-F6F640376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2" y="1852055"/>
            <a:ext cx="7442828" cy="4351338"/>
          </a:xfrm>
        </p:spPr>
        <p:txBody>
          <a:bodyPr>
            <a:normAutofit lnSpcReduction="10000"/>
          </a:bodyPr>
          <a:lstStyle/>
          <a:p>
            <a:r>
              <a:rPr lang="en-SG" sz="2000" dirty="0"/>
              <a:t>Experimental support</a:t>
            </a:r>
          </a:p>
          <a:p>
            <a:r>
              <a:rPr lang="en-SG" sz="2000" dirty="0"/>
              <a:t>Subset of conventional Swift</a:t>
            </a:r>
          </a:p>
          <a:p>
            <a:pPr lvl="1"/>
            <a:r>
              <a:rPr lang="en-SG" sz="1800" dirty="0"/>
              <a:t>&gt;&gt;&gt;&gt;&gt;&gt;&gt;&gt;&gt;&gt;&gt;&gt;&gt;&gt;&gt;&gt;&gt;&gt;&gt;&gt;&gt;&gt;&gt;&gt;&gt;&gt;&gt;&gt;&gt;&gt;&gt;&gt;&gt;&gt;&gt;&gt;&gt;&gt;</a:t>
            </a:r>
          </a:p>
          <a:p>
            <a:pPr lvl="1"/>
            <a:r>
              <a:rPr lang="en-SG" sz="1800" dirty="0"/>
              <a:t>No Foundation</a:t>
            </a:r>
          </a:p>
          <a:p>
            <a:pPr lvl="1"/>
            <a:r>
              <a:rPr lang="en-SG" sz="1800" dirty="0"/>
              <a:t>No print and String floating-point support</a:t>
            </a:r>
          </a:p>
          <a:p>
            <a:pPr lvl="1"/>
            <a:r>
              <a:rPr lang="en-SG" sz="1800" dirty="0"/>
              <a:t>Xcode IDE does not support Embedded Swift</a:t>
            </a:r>
          </a:p>
          <a:p>
            <a:r>
              <a:rPr lang="en-SG" sz="2000" dirty="0" err="1"/>
              <a:t>BridgingHeader.h</a:t>
            </a:r>
            <a:endParaRPr lang="en-SG" sz="2000" dirty="0"/>
          </a:p>
          <a:p>
            <a:pPr lvl="1"/>
            <a:r>
              <a:rPr lang="en-SG" sz="1800" dirty="0"/>
              <a:t>To import C SDK or libraries</a:t>
            </a:r>
          </a:p>
          <a:p>
            <a:pPr lvl="1"/>
            <a:r>
              <a:rPr lang="en-SG" sz="1800" dirty="0"/>
              <a:t>No support for Objective-C</a:t>
            </a:r>
          </a:p>
          <a:p>
            <a:endParaRPr lang="en-SG" sz="2000" dirty="0">
              <a:hlinkClick r:id="rId2"/>
            </a:endParaRPr>
          </a:p>
          <a:p>
            <a:r>
              <a:rPr lang="en-SG" sz="1700" dirty="0">
                <a:hlinkClick r:id="rId2"/>
              </a:rPr>
              <a:t>https://docs.swift.org/embedded/documentation/embedded/languagesubset/</a:t>
            </a:r>
            <a:endParaRPr lang="en-SG" sz="1700" dirty="0"/>
          </a:p>
          <a:p>
            <a:r>
              <a:rPr lang="en-SG" sz="1700" dirty="0">
                <a:hlinkClick r:id="rId3"/>
              </a:rPr>
              <a:t>https://github.com/swiftlang/swift/blob/main/docs/EmbeddedSwift/EmbeddedSwiftStatus.md</a:t>
            </a:r>
            <a:endParaRPr lang="en-SG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75127-B5ED-8435-A097-93B14EB8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AAC0E-1B62-990D-792E-071F1089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10" y="1216059"/>
            <a:ext cx="4117800" cy="48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F1B4-CD50-AED6-66BB-7A929299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Presentation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3FED-0105-45E1-94DF-2FC4950AB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Hardware</a:t>
            </a:r>
          </a:p>
          <a:p>
            <a:r>
              <a:rPr lang="en-SG" dirty="0"/>
              <a:t>Running Apple’s Embedded Swift example</a:t>
            </a:r>
          </a:p>
          <a:p>
            <a:r>
              <a:rPr lang="en-SG" dirty="0"/>
              <a:t>Communicating with an environmental sensor</a:t>
            </a:r>
          </a:p>
          <a:p>
            <a:r>
              <a:rPr lang="en-SG" dirty="0"/>
              <a:t>Using LLMs to aid in this project</a:t>
            </a:r>
          </a:p>
          <a:p>
            <a:r>
              <a:rPr lang="en-SG" dirty="0"/>
              <a:t>Challenges encountered</a:t>
            </a:r>
          </a:p>
          <a:p>
            <a:r>
              <a:rPr lang="en-SG" dirty="0"/>
              <a:t>Personal conclusion on Embedded Swift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5821C-6038-1FCF-4665-4696FEE5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179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A832-61C2-02FD-F633-222C3CEE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18" y="136525"/>
            <a:ext cx="10515600" cy="785581"/>
          </a:xfrm>
        </p:spPr>
        <p:txBody>
          <a:bodyPr/>
          <a:lstStyle/>
          <a:p>
            <a:r>
              <a:rPr lang="en-SG" dirty="0"/>
              <a:t>Board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198A-3120-52FE-5B52-82DDF864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005" y="1151250"/>
            <a:ext cx="6414113" cy="4975956"/>
          </a:xfrm>
        </p:spPr>
        <p:txBody>
          <a:bodyPr>
            <a:normAutofit fontScale="92500"/>
          </a:bodyPr>
          <a:lstStyle/>
          <a:p>
            <a:r>
              <a:rPr lang="en-SG" dirty="0"/>
              <a:t>Only a few MCU types are supported</a:t>
            </a:r>
          </a:p>
          <a:p>
            <a:r>
              <a:rPr lang="en-SG" dirty="0"/>
              <a:t>Consult Swift Embedded examples </a:t>
            </a:r>
            <a:r>
              <a:rPr lang="en-SG" dirty="0" err="1"/>
              <a:t>Github</a:t>
            </a:r>
            <a:endParaRPr lang="en-SG" dirty="0"/>
          </a:p>
          <a:p>
            <a:pPr lvl="1"/>
            <a:r>
              <a:rPr lang="en-SG" sz="2000" dirty="0">
                <a:hlinkClick r:id="rId2"/>
              </a:rPr>
              <a:t>https://github.com/swiftlang/swift-embedded-examples/</a:t>
            </a:r>
            <a:endParaRPr lang="en-SG" sz="2000" dirty="0"/>
          </a:p>
          <a:p>
            <a:r>
              <a:rPr lang="en-SG" dirty="0"/>
              <a:t>Supported MCUs</a:t>
            </a:r>
          </a:p>
          <a:p>
            <a:pPr lvl="1"/>
            <a:r>
              <a:rPr lang="en-SG" sz="1800" dirty="0" err="1"/>
              <a:t>Espressif</a:t>
            </a:r>
            <a:r>
              <a:rPr lang="en-SG" sz="1800" dirty="0"/>
              <a:t> ESP32-C6</a:t>
            </a:r>
          </a:p>
          <a:p>
            <a:pPr lvl="1"/>
            <a:r>
              <a:rPr lang="en-SG" sz="1800" b="0" i="0" dirty="0">
                <a:solidFill>
                  <a:srgbClr val="1F2328"/>
                </a:solidFill>
                <a:effectLst/>
                <a:latin typeface="-apple-system"/>
              </a:rPr>
              <a:t>Raspberry Pi Pico 1/2 (W)</a:t>
            </a:r>
          </a:p>
          <a:p>
            <a:pPr lvl="1"/>
            <a:r>
              <a:rPr lang="en-SG" sz="1800" dirty="0">
                <a:solidFill>
                  <a:srgbClr val="1F2328"/>
                </a:solidFill>
                <a:latin typeface="-apple-system"/>
              </a:rPr>
              <a:t>Nordic </a:t>
            </a:r>
            <a:r>
              <a:rPr lang="en-SG" sz="1800" b="0" i="0" dirty="0">
                <a:solidFill>
                  <a:srgbClr val="1F2328"/>
                </a:solidFill>
                <a:effectLst/>
                <a:latin typeface="-apple-system"/>
              </a:rPr>
              <a:t>nRF52840</a:t>
            </a:r>
          </a:p>
          <a:p>
            <a:pPr lvl="1"/>
            <a:r>
              <a:rPr lang="en-SG" sz="1800" b="0" i="0" dirty="0">
                <a:solidFill>
                  <a:srgbClr val="1F2328"/>
                </a:solidFill>
                <a:effectLst/>
                <a:latin typeface="-apple-system"/>
              </a:rPr>
              <a:t>STM32F746G</a:t>
            </a:r>
          </a:p>
          <a:p>
            <a:r>
              <a:rPr lang="en-SG" sz="2400" dirty="0"/>
              <a:t>Why ESP32-C6-DevKitC-1?</a:t>
            </a:r>
          </a:p>
          <a:p>
            <a:pPr lvl="1"/>
            <a:r>
              <a:rPr lang="en-SG" sz="1800" dirty="0"/>
              <a:t>Relatively low-cost SG$15</a:t>
            </a:r>
          </a:p>
          <a:p>
            <a:pPr lvl="1"/>
            <a:r>
              <a:rPr lang="en-SG" sz="1800" dirty="0"/>
              <a:t>Pi Pico is cheaper at SG$6 but troublesome for development</a:t>
            </a:r>
          </a:p>
          <a:p>
            <a:pPr lvl="2"/>
            <a:r>
              <a:rPr lang="en-SG" sz="1500" dirty="0"/>
              <a:t>Need to press BOOTSEL button on every flash</a:t>
            </a:r>
          </a:p>
          <a:p>
            <a:pPr lvl="2"/>
            <a:r>
              <a:rPr lang="en-SG" sz="1500" dirty="0"/>
              <a:t>Requires separate SG$20 debug probe for ease of development</a:t>
            </a:r>
          </a:p>
          <a:p>
            <a:pPr lvl="2"/>
            <a:endParaRPr lang="en-SG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4192-B32C-E4D2-4579-5C048206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EC1E9-A313-2EDB-AEF1-536526AD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4" y="895831"/>
            <a:ext cx="4941321" cy="56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0F34-CBA2-5E84-D8AB-054AE0F3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ESP32-C6-DevKitC-1 development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845E-6067-D2A7-32C3-B4A473B8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69" y="4464347"/>
            <a:ext cx="10515600" cy="2257128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Created by </a:t>
            </a:r>
            <a:r>
              <a:rPr lang="en-SG" dirty="0" err="1"/>
              <a:t>Espressif</a:t>
            </a:r>
            <a:r>
              <a:rPr lang="en-SG" dirty="0"/>
              <a:t> systems </a:t>
            </a:r>
          </a:p>
          <a:p>
            <a:r>
              <a:rPr lang="en-SG" dirty="0"/>
              <a:t>Using ESP32-C6-WROOM-1 module</a:t>
            </a:r>
          </a:p>
          <a:p>
            <a:r>
              <a:rPr lang="en-SG" dirty="0"/>
              <a:t>Onboard WS2812 RGB LED</a:t>
            </a:r>
          </a:p>
          <a:p>
            <a:r>
              <a:rPr lang="en-GB" dirty="0"/>
              <a:t>USB-C Ports</a:t>
            </a:r>
          </a:p>
          <a:p>
            <a:pPr lvl="1"/>
            <a:r>
              <a:rPr lang="en-GB" dirty="0"/>
              <a:t>Native USB Debug/Serial port</a:t>
            </a:r>
          </a:p>
          <a:p>
            <a:pPr lvl="1"/>
            <a:r>
              <a:rPr lang="en-GB" dirty="0"/>
              <a:t>UART-USB through Silicon Labs CP2102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5775-45C9-93A4-C371-2806FE81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8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A5F48-89E1-8808-8972-69E00F75B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8004" y="1448583"/>
            <a:ext cx="3359971" cy="27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12F-2257-557F-12E8-F41F069D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30" y="98981"/>
            <a:ext cx="10515600" cy="1325563"/>
          </a:xfrm>
        </p:spPr>
        <p:txBody>
          <a:bodyPr/>
          <a:lstStyle/>
          <a:p>
            <a:r>
              <a:rPr lang="en-US" dirty="0"/>
              <a:t>Hardware breakdown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ECFAAAF-1096-AADF-537A-E8CB3E73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60298" y="2112700"/>
            <a:ext cx="1959602" cy="19596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470B4-B798-ABC5-BA63-2626A89B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F5C72-9B27-4301-B2C0-02EB104FB4B3}" type="slidenum">
              <a:rPr lang="en-SG" smtClean="0"/>
              <a:t>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CFC67-2339-F47E-626A-9239C00F2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08" y="1485106"/>
            <a:ext cx="3411094" cy="2795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FC6AE-EC70-10C0-9043-E661C1B1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660" y="2239917"/>
            <a:ext cx="1316370" cy="184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3A187-ACAB-7854-7245-C6951BFC3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317" y="1881413"/>
            <a:ext cx="2267766" cy="2208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574D8-6222-B680-ED39-9C665CB3AF60}"/>
              </a:ext>
            </a:extLst>
          </p:cNvPr>
          <p:cNvSpPr txBox="1"/>
          <p:nvPr/>
        </p:nvSpPr>
        <p:spPr>
          <a:xfrm>
            <a:off x="247135" y="4280226"/>
            <a:ext cx="36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ESP32-C6-DevKitC-1 (breakout board)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E5380-EF0E-7A1E-456A-01C85400CB6D}"/>
              </a:ext>
            </a:extLst>
          </p:cNvPr>
          <p:cNvSpPr txBox="1"/>
          <p:nvPr/>
        </p:nvSpPr>
        <p:spPr>
          <a:xfrm>
            <a:off x="4510084" y="4255188"/>
            <a:ext cx="2936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ESP32-C6-WROOM-1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1C-8346-31FE-E4BB-CBC5CD463CEB}"/>
              </a:ext>
            </a:extLst>
          </p:cNvPr>
          <p:cNvSpPr txBox="1"/>
          <p:nvPr/>
        </p:nvSpPr>
        <p:spPr>
          <a:xfrm>
            <a:off x="8325331" y="4280226"/>
            <a:ext cx="3955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ESP32-C6 </a:t>
            </a:r>
            <a:r>
              <a:rPr lang="en-SG" b="0" i="0" dirty="0">
                <a:solidFill>
                  <a:srgbClr val="001D35"/>
                </a:solidFill>
                <a:effectLst/>
                <a:latin typeface="Google Sans"/>
              </a:rPr>
              <a:t>Quad Flat No-leads (</a:t>
            </a:r>
            <a:r>
              <a:rPr lang="en-SG" dirty="0"/>
              <a:t>QFN-40)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E44EE-BAA0-2B66-E8EB-6C47F04722F7}"/>
              </a:ext>
            </a:extLst>
          </p:cNvPr>
          <p:cNvSpPr/>
          <p:nvPr/>
        </p:nvSpPr>
        <p:spPr>
          <a:xfrm>
            <a:off x="4338295" y="2166474"/>
            <a:ext cx="1395242" cy="1959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9E612-6901-C602-3DA7-226053785239}"/>
              </a:ext>
            </a:extLst>
          </p:cNvPr>
          <p:cNvSpPr/>
          <p:nvPr/>
        </p:nvSpPr>
        <p:spPr>
          <a:xfrm>
            <a:off x="6458464" y="2934016"/>
            <a:ext cx="636650" cy="571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65FA12-6157-54D0-E6B7-9D309A3FCFB4}"/>
              </a:ext>
            </a:extLst>
          </p:cNvPr>
          <p:cNvSpPr/>
          <p:nvPr/>
        </p:nvSpPr>
        <p:spPr>
          <a:xfrm>
            <a:off x="247135" y="1592439"/>
            <a:ext cx="1962364" cy="1370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C61791-39E5-3DC1-AF36-ED579583D7C7}"/>
              </a:ext>
            </a:extLst>
          </p:cNvPr>
          <p:cNvSpPr/>
          <p:nvPr/>
        </p:nvSpPr>
        <p:spPr>
          <a:xfrm>
            <a:off x="8764744" y="1868052"/>
            <a:ext cx="2351339" cy="225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9B0610-4317-7F91-260F-85092F00F168}"/>
              </a:ext>
            </a:extLst>
          </p:cNvPr>
          <p:cNvCxnSpPr>
            <a:cxnSpLocks/>
          </p:cNvCxnSpPr>
          <p:nvPr/>
        </p:nvCxnSpPr>
        <p:spPr>
          <a:xfrm>
            <a:off x="2209499" y="1592439"/>
            <a:ext cx="2128796" cy="574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CD8F1C-2C27-8471-D5CE-4C47416BA572}"/>
              </a:ext>
            </a:extLst>
          </p:cNvPr>
          <p:cNvCxnSpPr>
            <a:cxnSpLocks/>
          </p:cNvCxnSpPr>
          <p:nvPr/>
        </p:nvCxnSpPr>
        <p:spPr>
          <a:xfrm>
            <a:off x="2200596" y="2953427"/>
            <a:ext cx="2146221" cy="1172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3366DD-C5C8-45B2-C768-71E94599E978}"/>
              </a:ext>
            </a:extLst>
          </p:cNvPr>
          <p:cNvCxnSpPr>
            <a:cxnSpLocks/>
          </p:cNvCxnSpPr>
          <p:nvPr/>
        </p:nvCxnSpPr>
        <p:spPr>
          <a:xfrm flipV="1">
            <a:off x="7095114" y="1868052"/>
            <a:ext cx="1640141" cy="10621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25E6FA-35B6-1B66-9A69-E09EFDC7CF13}"/>
              </a:ext>
            </a:extLst>
          </p:cNvPr>
          <p:cNvCxnSpPr>
            <a:cxnSpLocks/>
          </p:cNvCxnSpPr>
          <p:nvPr/>
        </p:nvCxnSpPr>
        <p:spPr>
          <a:xfrm>
            <a:off x="7117154" y="3538371"/>
            <a:ext cx="1647590" cy="587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F695F9B-D8E9-2FF6-70D0-B0FD3D2D7BBD}"/>
              </a:ext>
            </a:extLst>
          </p:cNvPr>
          <p:cNvSpPr txBox="1">
            <a:spLocks/>
          </p:cNvSpPr>
          <p:nvPr/>
        </p:nvSpPr>
        <p:spPr>
          <a:xfrm>
            <a:off x="363121" y="4723735"/>
            <a:ext cx="11230590" cy="2028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800" dirty="0"/>
              <a:t>ESP32-C6-WROOM-1 module used to speed up hardware development</a:t>
            </a:r>
          </a:p>
          <a:p>
            <a:pPr lvl="1"/>
            <a:r>
              <a:rPr lang="en-SG" sz="1600" dirty="0"/>
              <a:t>Flash options: 4/8/16MB</a:t>
            </a:r>
          </a:p>
          <a:p>
            <a:r>
              <a:rPr lang="en-SG" sz="1800" dirty="0"/>
              <a:t>ESP32-C6 microcontroller specs</a:t>
            </a:r>
          </a:p>
          <a:p>
            <a:pPr lvl="1"/>
            <a:r>
              <a:rPr lang="en-GB" sz="1600" dirty="0"/>
              <a:t>Dual-core RISC-V, LP: 20Mhz, HP:160Mhz</a:t>
            </a:r>
          </a:p>
          <a:p>
            <a:pPr lvl="1"/>
            <a:r>
              <a:rPr lang="en-GB" sz="1600" dirty="0"/>
              <a:t>SRAM, LP: 16KB, HP: 512 KB</a:t>
            </a:r>
          </a:p>
          <a:p>
            <a:pPr lvl="1"/>
            <a:r>
              <a:rPr lang="en-GB" sz="1600" dirty="0"/>
              <a:t>2.4Ghz Wi-Fi 6, Bluetooth 5</a:t>
            </a:r>
          </a:p>
          <a:p>
            <a:pPr lvl="1"/>
            <a:r>
              <a:rPr lang="en-SG" sz="1600" dirty="0"/>
              <a:t>SPI, I2C, UART, GPIO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14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1691</Words>
  <Application>Microsoft Macintosh PowerPoint</Application>
  <PresentationFormat>Widescreen</PresentationFormat>
  <Paragraphs>300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Google Sans</vt:lpstr>
      <vt:lpstr>Office Theme</vt:lpstr>
      <vt:lpstr>Experimenting with Embedded Swift on ESP32-C6 and I2C sensor</vt:lpstr>
      <vt:lpstr>Who am I?</vt:lpstr>
      <vt:lpstr>What is Embedded Swift?</vt:lpstr>
      <vt:lpstr>Before and after Embedded Swift</vt:lpstr>
      <vt:lpstr>Embedded Swift vs conventional Swift</vt:lpstr>
      <vt:lpstr>Presentation Topics</vt:lpstr>
      <vt:lpstr>Board selection</vt:lpstr>
      <vt:lpstr>ESP32-C6-DevKitC-1 development board</vt:lpstr>
      <vt:lpstr>Hardware breakdown</vt:lpstr>
      <vt:lpstr>Using Apple’s lightstrip example</vt:lpstr>
      <vt:lpstr>Modify example to use onboard RGB LED</vt:lpstr>
      <vt:lpstr>Bosch BME680 Sensor</vt:lpstr>
      <vt:lpstr>Asking LLMs – ChatGPT + Claude + Copilot</vt:lpstr>
      <vt:lpstr>Strategy</vt:lpstr>
      <vt:lpstr>I2C Communication from BME680 datasheet</vt:lpstr>
      <vt:lpstr>Embedded I2C firmware flow</vt:lpstr>
      <vt:lpstr>Embedded Swift compilation process</vt:lpstr>
      <vt:lpstr>Demo of C-wrapper</vt:lpstr>
      <vt:lpstr>Implement C pointer functions using ESP-BSP</vt:lpstr>
      <vt:lpstr>Swift calls C-wrapper</vt:lpstr>
      <vt:lpstr>Relevant C-Swift conversion</vt:lpstr>
      <vt:lpstr>Translate pointer functions in C-wrapper to Swift-wrapper</vt:lpstr>
      <vt:lpstr>Avoiding direct use of UnsafeMutablePointer</vt:lpstr>
      <vt:lpstr>Heap-less option</vt:lpstr>
      <vt:lpstr>Demo of Swift-wrapper</vt:lpstr>
      <vt:lpstr>Troubleshooting with Logic Analyzer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Kheng Meng Yeo</dc:creator>
  <cp:lastModifiedBy>Kheng Meng Yeo</cp:lastModifiedBy>
  <cp:revision>21</cp:revision>
  <dcterms:created xsi:type="dcterms:W3CDTF">2023-04-07T05:58:33Z</dcterms:created>
  <dcterms:modified xsi:type="dcterms:W3CDTF">2025-07-23T15:38:04Z</dcterms:modified>
</cp:coreProperties>
</file>